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9" r:id="rId3"/>
    <p:sldId id="257" r:id="rId4"/>
    <p:sldId id="283" r:id="rId5"/>
    <p:sldId id="258" r:id="rId6"/>
    <p:sldId id="284" r:id="rId7"/>
    <p:sldId id="261" r:id="rId8"/>
    <p:sldId id="285" r:id="rId9"/>
    <p:sldId id="286" r:id="rId10"/>
    <p:sldId id="259" r:id="rId11"/>
    <p:sldId id="260" r:id="rId12"/>
    <p:sldId id="262" r:id="rId13"/>
    <p:sldId id="263" r:id="rId14"/>
    <p:sldId id="264" r:id="rId15"/>
    <p:sldId id="265" r:id="rId16"/>
    <p:sldId id="266" r:id="rId17"/>
    <p:sldId id="267" r:id="rId18"/>
    <p:sldId id="268" r:id="rId19"/>
    <p:sldId id="271" r:id="rId20"/>
    <p:sldId id="269" r:id="rId21"/>
    <p:sldId id="270" r:id="rId22"/>
    <p:sldId id="272" r:id="rId23"/>
    <p:sldId id="273" r:id="rId24"/>
    <p:sldId id="274" r:id="rId25"/>
    <p:sldId id="275" r:id="rId26"/>
    <p:sldId id="276" r:id="rId27"/>
    <p:sldId id="277" r:id="rId28"/>
    <p:sldId id="278" r:id="rId29"/>
    <p:sldId id="279" r:id="rId30"/>
    <p:sldId id="280" r:id="rId31"/>
    <p:sldId id="281" r:id="rId32"/>
    <p:sldId id="282" r:id="rId33"/>
    <p:sldId id="288" r:id="rId34"/>
    <p:sldId id="287" r:id="rId35"/>
    <p:sldId id="291" r:id="rId36"/>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58" y="126"/>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F33108EB-FCEE-4B15-BD10-CF4A5E8F436E}" type="datetimeFigureOut">
              <a:rPr lang="en-US"/>
              <a:pPr>
                <a:defRPr/>
              </a:pPr>
              <a:t>5/3/2016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42DF425-4E27-4BBF-AC1C-BF97B092F1F7}" type="slidenum">
              <a:rPr lang="en-US" altLang="en-US"/>
              <a:pPr>
                <a:defRPr/>
              </a:pPr>
              <a:t>‹#›</a:t>
            </a:fld>
            <a:endParaRPr lang="en-US" altLang="en-US"/>
          </a:p>
        </p:txBody>
      </p:sp>
    </p:spTree>
    <p:extLst>
      <p:ext uri="{BB962C8B-B14F-4D97-AF65-F5344CB8AC3E}">
        <p14:creationId xmlns:p14="http://schemas.microsoft.com/office/powerpoint/2010/main" val="36464131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68072081-94E3-4CF2-97BA-BF6292CEF1E5}" type="slidenum">
              <a:rPr lang="en-US" altLang="en-US">
                <a:latin typeface="Arial" panose="020B0604020202020204" pitchFamily="34" charset="0"/>
              </a:rPr>
              <a:pPr algn="r" eaLnBrk="1" hangingPunct="1">
                <a:spcBef>
                  <a:spcPct val="0"/>
                </a:spcBef>
              </a:pPr>
              <a:t>1</a:t>
            </a:fld>
            <a:endParaRPr lang="en-US" altLang="en-US">
              <a:latin typeface="Arial" panose="020B0604020202020204" pitchFamily="34" charset="0"/>
            </a:endParaRPr>
          </a:p>
        </p:txBody>
      </p:sp>
    </p:spTree>
    <p:extLst>
      <p:ext uri="{BB962C8B-B14F-4D97-AF65-F5344CB8AC3E}">
        <p14:creationId xmlns:p14="http://schemas.microsoft.com/office/powerpoint/2010/main" val="2550551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253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0D851D83-33B9-47D3-B206-EA2902F40C0B}" type="slidenum">
              <a:rPr lang="en-US" altLang="en-US">
                <a:latin typeface="Arial" panose="020B0604020202020204" pitchFamily="34" charset="0"/>
              </a:rPr>
              <a:pPr algn="r" eaLnBrk="1" hangingPunct="1">
                <a:spcBef>
                  <a:spcPct val="0"/>
                </a:spcBef>
              </a:pPr>
              <a:t>10</a:t>
            </a:fld>
            <a:endParaRPr lang="en-US" altLang="en-US">
              <a:latin typeface="Arial" panose="020B0604020202020204" pitchFamily="34" charset="0"/>
            </a:endParaRPr>
          </a:p>
        </p:txBody>
      </p:sp>
    </p:spTree>
    <p:extLst>
      <p:ext uri="{BB962C8B-B14F-4D97-AF65-F5344CB8AC3E}">
        <p14:creationId xmlns:p14="http://schemas.microsoft.com/office/powerpoint/2010/main" val="3640813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458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E1A90789-C01B-4B27-9EF2-A8253A548A9E}" type="slidenum">
              <a:rPr lang="en-US" altLang="en-US">
                <a:latin typeface="Arial" panose="020B0604020202020204" pitchFamily="34" charset="0"/>
              </a:rPr>
              <a:pPr algn="r" eaLnBrk="1" hangingPunct="1">
                <a:spcBef>
                  <a:spcPct val="0"/>
                </a:spcBef>
              </a:pPr>
              <a:t>11</a:t>
            </a:fld>
            <a:endParaRPr lang="en-US" altLang="en-US">
              <a:latin typeface="Arial" panose="020B0604020202020204" pitchFamily="34" charset="0"/>
            </a:endParaRPr>
          </a:p>
        </p:txBody>
      </p:sp>
    </p:spTree>
    <p:extLst>
      <p:ext uri="{BB962C8B-B14F-4D97-AF65-F5344CB8AC3E}">
        <p14:creationId xmlns:p14="http://schemas.microsoft.com/office/powerpoint/2010/main" val="4209834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662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F606805A-520D-438C-9161-A8DC8C855205}" type="slidenum">
              <a:rPr lang="en-US" altLang="en-US">
                <a:latin typeface="Arial" panose="020B0604020202020204" pitchFamily="34" charset="0"/>
              </a:rPr>
              <a:pPr algn="r" eaLnBrk="1" hangingPunct="1">
                <a:spcBef>
                  <a:spcPct val="0"/>
                </a:spcBef>
              </a:pPr>
              <a:t>12</a:t>
            </a:fld>
            <a:endParaRPr lang="en-US" altLang="en-US">
              <a:latin typeface="Arial" panose="020B0604020202020204" pitchFamily="34" charset="0"/>
            </a:endParaRPr>
          </a:p>
        </p:txBody>
      </p:sp>
    </p:spTree>
    <p:extLst>
      <p:ext uri="{BB962C8B-B14F-4D97-AF65-F5344CB8AC3E}">
        <p14:creationId xmlns:p14="http://schemas.microsoft.com/office/powerpoint/2010/main" val="2263360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86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ED4433EF-3085-4A57-813E-B175DC6AB71E}" type="slidenum">
              <a:rPr lang="en-US" altLang="en-US">
                <a:latin typeface="Arial" panose="020B0604020202020204" pitchFamily="34" charset="0"/>
              </a:rPr>
              <a:pPr algn="r" eaLnBrk="1" hangingPunct="1">
                <a:spcBef>
                  <a:spcPct val="0"/>
                </a:spcBef>
              </a:pPr>
              <a:t>13</a:t>
            </a:fld>
            <a:endParaRPr lang="en-US" altLang="en-US">
              <a:latin typeface="Arial" panose="020B0604020202020204" pitchFamily="34" charset="0"/>
            </a:endParaRPr>
          </a:p>
        </p:txBody>
      </p:sp>
    </p:spTree>
    <p:extLst>
      <p:ext uri="{BB962C8B-B14F-4D97-AF65-F5344CB8AC3E}">
        <p14:creationId xmlns:p14="http://schemas.microsoft.com/office/powerpoint/2010/main" val="2975526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59EDE888-C40E-4FF1-B0CE-73295D715D82}" type="slidenum">
              <a:rPr lang="en-US" altLang="en-US">
                <a:latin typeface="Arial" panose="020B0604020202020204" pitchFamily="34" charset="0"/>
              </a:rPr>
              <a:pPr algn="r" eaLnBrk="1" hangingPunct="1">
                <a:spcBef>
                  <a:spcPct val="0"/>
                </a:spcBef>
              </a:pPr>
              <a:t>14</a:t>
            </a:fld>
            <a:endParaRPr lang="en-US" altLang="en-US">
              <a:latin typeface="Arial" panose="020B0604020202020204" pitchFamily="34" charset="0"/>
            </a:endParaRPr>
          </a:p>
        </p:txBody>
      </p:sp>
    </p:spTree>
    <p:extLst>
      <p:ext uri="{BB962C8B-B14F-4D97-AF65-F5344CB8AC3E}">
        <p14:creationId xmlns:p14="http://schemas.microsoft.com/office/powerpoint/2010/main" val="1024424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731FE8D9-F071-466B-A9C2-EA202A184BE1}" type="slidenum">
              <a:rPr lang="en-US" altLang="en-US">
                <a:latin typeface="Arial" panose="020B0604020202020204" pitchFamily="34" charset="0"/>
              </a:rPr>
              <a:pPr algn="r" eaLnBrk="1" hangingPunct="1">
                <a:spcBef>
                  <a:spcPct val="0"/>
                </a:spcBef>
              </a:pPr>
              <a:t>15</a:t>
            </a:fld>
            <a:endParaRPr lang="en-US" altLang="en-US">
              <a:latin typeface="Arial" panose="020B0604020202020204" pitchFamily="34" charset="0"/>
            </a:endParaRPr>
          </a:p>
        </p:txBody>
      </p:sp>
    </p:spTree>
    <p:extLst>
      <p:ext uri="{BB962C8B-B14F-4D97-AF65-F5344CB8AC3E}">
        <p14:creationId xmlns:p14="http://schemas.microsoft.com/office/powerpoint/2010/main" val="1103077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482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4AFD26A-6E96-47B2-92D1-968A1B59EBBD}" type="slidenum">
              <a:rPr lang="en-US" altLang="en-US">
                <a:latin typeface="Arial" panose="020B0604020202020204" pitchFamily="34" charset="0"/>
              </a:rPr>
              <a:pPr algn="r" eaLnBrk="1" hangingPunct="1">
                <a:spcBef>
                  <a:spcPct val="0"/>
                </a:spcBef>
              </a:pPr>
              <a:t>16</a:t>
            </a:fld>
            <a:endParaRPr lang="en-US" altLang="en-US">
              <a:latin typeface="Arial" panose="020B0604020202020204" pitchFamily="34" charset="0"/>
            </a:endParaRPr>
          </a:p>
        </p:txBody>
      </p:sp>
    </p:spTree>
    <p:extLst>
      <p:ext uri="{BB962C8B-B14F-4D97-AF65-F5344CB8AC3E}">
        <p14:creationId xmlns:p14="http://schemas.microsoft.com/office/powerpoint/2010/main" val="2890865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68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F48735A5-ADFD-4AE3-935A-04C8AF4BB0DE}" type="slidenum">
              <a:rPr lang="en-US" altLang="en-US">
                <a:latin typeface="Arial" panose="020B0604020202020204" pitchFamily="34" charset="0"/>
              </a:rPr>
              <a:pPr algn="r" eaLnBrk="1" hangingPunct="1">
                <a:spcBef>
                  <a:spcPct val="0"/>
                </a:spcBef>
              </a:pPr>
              <a:t>17</a:t>
            </a:fld>
            <a:endParaRPr lang="en-US" altLang="en-US">
              <a:latin typeface="Arial" panose="020B0604020202020204" pitchFamily="34" charset="0"/>
            </a:endParaRPr>
          </a:p>
        </p:txBody>
      </p:sp>
    </p:spTree>
    <p:extLst>
      <p:ext uri="{BB962C8B-B14F-4D97-AF65-F5344CB8AC3E}">
        <p14:creationId xmlns:p14="http://schemas.microsoft.com/office/powerpoint/2010/main" val="4266608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89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59EA9FEC-3973-4299-A5DF-FFD1CA1A3E1E}" type="slidenum">
              <a:rPr lang="en-US" altLang="en-US">
                <a:latin typeface="Arial" panose="020B0604020202020204" pitchFamily="34" charset="0"/>
              </a:rPr>
              <a:pPr algn="r" eaLnBrk="1" hangingPunct="1">
                <a:spcBef>
                  <a:spcPct val="0"/>
                </a:spcBef>
              </a:pPr>
              <a:t>18</a:t>
            </a:fld>
            <a:endParaRPr lang="en-US" altLang="en-US">
              <a:latin typeface="Arial" panose="020B0604020202020204" pitchFamily="34" charset="0"/>
            </a:endParaRPr>
          </a:p>
        </p:txBody>
      </p:sp>
    </p:spTree>
    <p:extLst>
      <p:ext uri="{BB962C8B-B14F-4D97-AF65-F5344CB8AC3E}">
        <p14:creationId xmlns:p14="http://schemas.microsoft.com/office/powerpoint/2010/main" val="982939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09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E55FC0EA-31FA-44A5-9B80-E01B31C63989}" type="slidenum">
              <a:rPr lang="en-US" altLang="en-US">
                <a:latin typeface="Arial" panose="020B0604020202020204" pitchFamily="34" charset="0"/>
              </a:rPr>
              <a:pPr algn="r" eaLnBrk="1" hangingPunct="1">
                <a:spcBef>
                  <a:spcPct val="0"/>
                </a:spcBef>
              </a:pPr>
              <a:t>19</a:t>
            </a:fld>
            <a:endParaRPr lang="en-US" altLang="en-US">
              <a:latin typeface="Arial" panose="020B0604020202020204" pitchFamily="34" charset="0"/>
            </a:endParaRPr>
          </a:p>
        </p:txBody>
      </p:sp>
    </p:spTree>
    <p:extLst>
      <p:ext uri="{BB962C8B-B14F-4D97-AF65-F5344CB8AC3E}">
        <p14:creationId xmlns:p14="http://schemas.microsoft.com/office/powerpoint/2010/main" val="922284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E8AEC76E-EF9E-4C8F-9CA0-73CF39164E00}" type="slidenum">
              <a:rPr lang="en-US" altLang="en-US">
                <a:latin typeface="Arial" panose="020B0604020202020204" pitchFamily="34" charset="0"/>
              </a:rPr>
              <a:pPr algn="r" eaLnBrk="1" hangingPunct="1">
                <a:spcBef>
                  <a:spcPct val="0"/>
                </a:spcBef>
              </a:pPr>
              <a:t>2</a:t>
            </a:fld>
            <a:endParaRPr lang="en-US" altLang="en-US">
              <a:latin typeface="Arial" panose="020B0604020202020204" pitchFamily="34" charset="0"/>
            </a:endParaRPr>
          </a:p>
        </p:txBody>
      </p:sp>
    </p:spTree>
    <p:extLst>
      <p:ext uri="{BB962C8B-B14F-4D97-AF65-F5344CB8AC3E}">
        <p14:creationId xmlns:p14="http://schemas.microsoft.com/office/powerpoint/2010/main" val="1472226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301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AD2BEB43-6396-42AE-BE39-91D99FBBEF0A}" type="slidenum">
              <a:rPr lang="en-US" altLang="en-US">
                <a:latin typeface="Arial" panose="020B0604020202020204" pitchFamily="34" charset="0"/>
              </a:rPr>
              <a:pPr algn="r" eaLnBrk="1" hangingPunct="1">
                <a:spcBef>
                  <a:spcPct val="0"/>
                </a:spcBef>
              </a:pPr>
              <a:t>20</a:t>
            </a:fld>
            <a:endParaRPr lang="en-US" altLang="en-US">
              <a:latin typeface="Arial" panose="020B0604020202020204" pitchFamily="34" charset="0"/>
            </a:endParaRPr>
          </a:p>
        </p:txBody>
      </p:sp>
    </p:spTree>
    <p:extLst>
      <p:ext uri="{BB962C8B-B14F-4D97-AF65-F5344CB8AC3E}">
        <p14:creationId xmlns:p14="http://schemas.microsoft.com/office/powerpoint/2010/main" val="3983015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50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90222E73-7BBB-47E1-AC9E-EFDB945569AB}" type="slidenum">
              <a:rPr lang="en-US" altLang="en-US">
                <a:latin typeface="Arial" panose="020B0604020202020204" pitchFamily="34" charset="0"/>
              </a:rPr>
              <a:pPr algn="r" eaLnBrk="1" hangingPunct="1">
                <a:spcBef>
                  <a:spcPct val="0"/>
                </a:spcBef>
              </a:pPr>
              <a:t>21</a:t>
            </a:fld>
            <a:endParaRPr lang="en-US" altLang="en-US">
              <a:latin typeface="Arial" panose="020B0604020202020204" pitchFamily="34" charset="0"/>
            </a:endParaRPr>
          </a:p>
        </p:txBody>
      </p:sp>
    </p:spTree>
    <p:extLst>
      <p:ext uri="{BB962C8B-B14F-4D97-AF65-F5344CB8AC3E}">
        <p14:creationId xmlns:p14="http://schemas.microsoft.com/office/powerpoint/2010/main" val="32923481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71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59A04CAF-0BCF-4027-9854-5CC99477901D}" type="slidenum">
              <a:rPr lang="en-US" altLang="en-US">
                <a:latin typeface="Arial" panose="020B0604020202020204" pitchFamily="34" charset="0"/>
              </a:rPr>
              <a:pPr algn="r" eaLnBrk="1" hangingPunct="1">
                <a:spcBef>
                  <a:spcPct val="0"/>
                </a:spcBef>
              </a:pPr>
              <a:t>22</a:t>
            </a:fld>
            <a:endParaRPr lang="en-US" altLang="en-US">
              <a:latin typeface="Arial" panose="020B0604020202020204" pitchFamily="34" charset="0"/>
            </a:endParaRPr>
          </a:p>
        </p:txBody>
      </p:sp>
    </p:spTree>
    <p:extLst>
      <p:ext uri="{BB962C8B-B14F-4D97-AF65-F5344CB8AC3E}">
        <p14:creationId xmlns:p14="http://schemas.microsoft.com/office/powerpoint/2010/main" val="1655865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915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A49F7A7-A9D4-4923-9A59-E7DA892D9698}" type="slidenum">
              <a:rPr lang="en-US" altLang="en-US">
                <a:latin typeface="Arial" panose="020B0604020202020204" pitchFamily="34" charset="0"/>
              </a:rPr>
              <a:pPr algn="r" eaLnBrk="1" hangingPunct="1">
                <a:spcBef>
                  <a:spcPct val="0"/>
                </a:spcBef>
              </a:pPr>
              <a:t>23</a:t>
            </a:fld>
            <a:endParaRPr lang="en-US" altLang="en-US">
              <a:latin typeface="Arial" panose="020B0604020202020204" pitchFamily="34" charset="0"/>
            </a:endParaRPr>
          </a:p>
        </p:txBody>
      </p:sp>
    </p:spTree>
    <p:extLst>
      <p:ext uri="{BB962C8B-B14F-4D97-AF65-F5344CB8AC3E}">
        <p14:creationId xmlns:p14="http://schemas.microsoft.com/office/powerpoint/2010/main" val="19659159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ABD7B5ED-1C22-4346-9718-3D7F9A0960B2}" type="slidenum">
              <a:rPr lang="en-US" altLang="en-US">
                <a:latin typeface="Arial" panose="020B0604020202020204" pitchFamily="34" charset="0"/>
              </a:rPr>
              <a:pPr algn="r" eaLnBrk="1" hangingPunct="1">
                <a:spcBef>
                  <a:spcPct val="0"/>
                </a:spcBef>
              </a:pPr>
              <a:t>24</a:t>
            </a:fld>
            <a:endParaRPr lang="en-US" altLang="en-US">
              <a:latin typeface="Arial" panose="020B0604020202020204" pitchFamily="34" charset="0"/>
            </a:endParaRPr>
          </a:p>
        </p:txBody>
      </p:sp>
    </p:spTree>
    <p:extLst>
      <p:ext uri="{BB962C8B-B14F-4D97-AF65-F5344CB8AC3E}">
        <p14:creationId xmlns:p14="http://schemas.microsoft.com/office/powerpoint/2010/main" val="2941235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325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37E73809-8B6A-46BB-A4A6-33D08FF6536C}" type="slidenum">
              <a:rPr lang="en-US" altLang="en-US">
                <a:latin typeface="Arial" panose="020B0604020202020204" pitchFamily="34" charset="0"/>
              </a:rPr>
              <a:pPr algn="r" eaLnBrk="1" hangingPunct="1">
                <a:spcBef>
                  <a:spcPct val="0"/>
                </a:spcBef>
              </a:pPr>
              <a:t>25</a:t>
            </a:fld>
            <a:endParaRPr lang="en-US" altLang="en-US">
              <a:latin typeface="Arial" panose="020B0604020202020204" pitchFamily="34" charset="0"/>
            </a:endParaRPr>
          </a:p>
        </p:txBody>
      </p:sp>
    </p:spTree>
    <p:extLst>
      <p:ext uri="{BB962C8B-B14F-4D97-AF65-F5344CB8AC3E}">
        <p14:creationId xmlns:p14="http://schemas.microsoft.com/office/powerpoint/2010/main" val="11523848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53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66E875A1-0BA8-4A00-872D-7A8D2D70AD5C}" type="slidenum">
              <a:rPr lang="en-US" altLang="en-US">
                <a:latin typeface="Arial" panose="020B0604020202020204" pitchFamily="34" charset="0"/>
              </a:rPr>
              <a:pPr algn="r" eaLnBrk="1" hangingPunct="1">
                <a:spcBef>
                  <a:spcPct val="0"/>
                </a:spcBef>
              </a:pPr>
              <a:t>26</a:t>
            </a:fld>
            <a:endParaRPr lang="en-US" altLang="en-US">
              <a:latin typeface="Arial" panose="020B0604020202020204" pitchFamily="34" charset="0"/>
            </a:endParaRPr>
          </a:p>
        </p:txBody>
      </p:sp>
    </p:spTree>
    <p:extLst>
      <p:ext uri="{BB962C8B-B14F-4D97-AF65-F5344CB8AC3E}">
        <p14:creationId xmlns:p14="http://schemas.microsoft.com/office/powerpoint/2010/main" val="2324717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734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6503E8DA-D4E4-4D75-ACD1-CB540610498E}" type="slidenum">
              <a:rPr lang="en-US" altLang="en-US">
                <a:latin typeface="Arial" panose="020B0604020202020204" pitchFamily="34" charset="0"/>
              </a:rPr>
              <a:pPr algn="r" eaLnBrk="1" hangingPunct="1">
                <a:spcBef>
                  <a:spcPct val="0"/>
                </a:spcBef>
              </a:pPr>
              <a:t>27</a:t>
            </a:fld>
            <a:endParaRPr lang="en-US" altLang="en-US">
              <a:latin typeface="Arial" panose="020B0604020202020204" pitchFamily="34" charset="0"/>
            </a:endParaRPr>
          </a:p>
        </p:txBody>
      </p:sp>
    </p:spTree>
    <p:extLst>
      <p:ext uri="{BB962C8B-B14F-4D97-AF65-F5344CB8AC3E}">
        <p14:creationId xmlns:p14="http://schemas.microsoft.com/office/powerpoint/2010/main" val="849754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86C5AAC1-0956-430F-9397-D29B5B2F6FF8}" type="slidenum">
              <a:rPr lang="en-US" altLang="en-US">
                <a:latin typeface="Arial" panose="020B0604020202020204" pitchFamily="34" charset="0"/>
              </a:rPr>
              <a:pPr algn="r" eaLnBrk="1" hangingPunct="1">
                <a:spcBef>
                  <a:spcPct val="0"/>
                </a:spcBef>
              </a:pPr>
              <a:t>28</a:t>
            </a:fld>
            <a:endParaRPr lang="en-US" altLang="en-US">
              <a:latin typeface="Arial" panose="020B0604020202020204" pitchFamily="34" charset="0"/>
            </a:endParaRPr>
          </a:p>
        </p:txBody>
      </p:sp>
    </p:spTree>
    <p:extLst>
      <p:ext uri="{BB962C8B-B14F-4D97-AF65-F5344CB8AC3E}">
        <p14:creationId xmlns:p14="http://schemas.microsoft.com/office/powerpoint/2010/main" val="20499189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D988B701-2649-47B7-A734-9DFDD64DAA6B}" type="slidenum">
              <a:rPr lang="en-US" altLang="en-US">
                <a:latin typeface="Arial" panose="020B0604020202020204" pitchFamily="34" charset="0"/>
              </a:rPr>
              <a:pPr algn="r" eaLnBrk="1" hangingPunct="1">
                <a:spcBef>
                  <a:spcPct val="0"/>
                </a:spcBef>
              </a:pPr>
              <a:t>29</a:t>
            </a:fld>
            <a:endParaRPr lang="en-US" altLang="en-US">
              <a:latin typeface="Arial" panose="020B0604020202020204" pitchFamily="34" charset="0"/>
            </a:endParaRPr>
          </a:p>
        </p:txBody>
      </p:sp>
    </p:spTree>
    <p:extLst>
      <p:ext uri="{BB962C8B-B14F-4D97-AF65-F5344CB8AC3E}">
        <p14:creationId xmlns:p14="http://schemas.microsoft.com/office/powerpoint/2010/main" val="3803462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1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DD67285C-8A97-455B-A4E9-41380C6F6B58}" type="slidenum">
              <a:rPr lang="en-US" altLang="en-US">
                <a:latin typeface="Arial" panose="020B0604020202020204" pitchFamily="34" charset="0"/>
              </a:rPr>
              <a:pPr algn="r" eaLnBrk="1" hangingPunct="1">
                <a:spcBef>
                  <a:spcPct val="0"/>
                </a:spcBef>
              </a:pPr>
              <a:t>3</a:t>
            </a:fld>
            <a:endParaRPr lang="en-US" altLang="en-US">
              <a:latin typeface="Arial" panose="020B0604020202020204" pitchFamily="34" charset="0"/>
            </a:endParaRPr>
          </a:p>
        </p:txBody>
      </p:sp>
    </p:spTree>
    <p:extLst>
      <p:ext uri="{BB962C8B-B14F-4D97-AF65-F5344CB8AC3E}">
        <p14:creationId xmlns:p14="http://schemas.microsoft.com/office/powerpoint/2010/main" val="652290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231AAB55-10E6-4C8C-B3BE-508C2A38E991}" type="slidenum">
              <a:rPr lang="en-US" altLang="en-US">
                <a:latin typeface="Arial" panose="020B0604020202020204" pitchFamily="34" charset="0"/>
              </a:rPr>
              <a:pPr algn="r" eaLnBrk="1" hangingPunct="1">
                <a:spcBef>
                  <a:spcPct val="0"/>
                </a:spcBef>
              </a:pPr>
              <a:t>30</a:t>
            </a:fld>
            <a:endParaRPr lang="en-US" altLang="en-US">
              <a:latin typeface="Arial" panose="020B0604020202020204" pitchFamily="34" charset="0"/>
            </a:endParaRPr>
          </a:p>
        </p:txBody>
      </p:sp>
    </p:spTree>
    <p:extLst>
      <p:ext uri="{BB962C8B-B14F-4D97-AF65-F5344CB8AC3E}">
        <p14:creationId xmlns:p14="http://schemas.microsoft.com/office/powerpoint/2010/main" val="29867347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55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A7516F16-1530-4756-AAD9-4B96CBE664F2}" type="slidenum">
              <a:rPr lang="en-US" altLang="en-US">
                <a:latin typeface="Arial" panose="020B0604020202020204" pitchFamily="34" charset="0"/>
              </a:rPr>
              <a:pPr algn="r" eaLnBrk="1" hangingPunct="1">
                <a:spcBef>
                  <a:spcPct val="0"/>
                </a:spcBef>
              </a:pPr>
              <a:t>31</a:t>
            </a:fld>
            <a:endParaRPr lang="en-US" altLang="en-US">
              <a:latin typeface="Arial" panose="020B0604020202020204" pitchFamily="34" charset="0"/>
            </a:endParaRPr>
          </a:p>
        </p:txBody>
      </p:sp>
    </p:spTree>
    <p:extLst>
      <p:ext uri="{BB962C8B-B14F-4D97-AF65-F5344CB8AC3E}">
        <p14:creationId xmlns:p14="http://schemas.microsoft.com/office/powerpoint/2010/main" val="5755741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3734ECA6-4686-4A64-A93F-C0EFCF70EC66}" type="slidenum">
              <a:rPr lang="en-US" altLang="en-US">
                <a:latin typeface="Arial" panose="020B0604020202020204" pitchFamily="34" charset="0"/>
              </a:rPr>
              <a:pPr algn="r" eaLnBrk="1" hangingPunct="1">
                <a:spcBef>
                  <a:spcPct val="0"/>
                </a:spcBef>
              </a:pPr>
              <a:t>32</a:t>
            </a:fld>
            <a:endParaRPr lang="en-US" altLang="en-US">
              <a:latin typeface="Arial" panose="020B0604020202020204" pitchFamily="34" charset="0"/>
            </a:endParaRPr>
          </a:p>
        </p:txBody>
      </p:sp>
    </p:spTree>
    <p:extLst>
      <p:ext uri="{BB962C8B-B14F-4D97-AF65-F5344CB8AC3E}">
        <p14:creationId xmlns:p14="http://schemas.microsoft.com/office/powerpoint/2010/main" val="18899898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96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A08E9C2-F2D8-432C-9D8A-A60A1BC09726}" type="slidenum">
              <a:rPr lang="en-US" altLang="en-US">
                <a:latin typeface="Arial" panose="020B0604020202020204" pitchFamily="34" charset="0"/>
              </a:rPr>
              <a:pPr algn="r" eaLnBrk="1" hangingPunct="1">
                <a:spcBef>
                  <a:spcPct val="0"/>
                </a:spcBef>
              </a:pPr>
              <a:t>33</a:t>
            </a:fld>
            <a:endParaRPr lang="en-US" altLang="en-US">
              <a:latin typeface="Arial" panose="020B0604020202020204" pitchFamily="34" charset="0"/>
            </a:endParaRPr>
          </a:p>
        </p:txBody>
      </p:sp>
    </p:spTree>
    <p:extLst>
      <p:ext uri="{BB962C8B-B14F-4D97-AF65-F5344CB8AC3E}">
        <p14:creationId xmlns:p14="http://schemas.microsoft.com/office/powerpoint/2010/main" val="4160032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68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3AAD641B-AB88-4E31-891A-99EA4D3A18EC}" type="slidenum">
              <a:rPr lang="en-US" altLang="en-US">
                <a:latin typeface="Arial" panose="020B0604020202020204" pitchFamily="34" charset="0"/>
              </a:rPr>
              <a:pPr algn="r" eaLnBrk="1" hangingPunct="1">
                <a:spcBef>
                  <a:spcPct val="0"/>
                </a:spcBef>
              </a:pPr>
              <a:t>34</a:t>
            </a:fld>
            <a:endParaRPr lang="en-US" altLang="en-US">
              <a:latin typeface="Arial" panose="020B0604020202020204" pitchFamily="34" charset="0"/>
            </a:endParaRPr>
          </a:p>
        </p:txBody>
      </p:sp>
    </p:spTree>
    <p:extLst>
      <p:ext uri="{BB962C8B-B14F-4D97-AF65-F5344CB8AC3E}">
        <p14:creationId xmlns:p14="http://schemas.microsoft.com/office/powerpoint/2010/main" val="17637732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373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8243A939-BB9F-4F47-95A6-3AEAD05E5790}" type="slidenum">
              <a:rPr lang="en-US" altLang="en-US">
                <a:latin typeface="Arial" panose="020B0604020202020204" pitchFamily="34" charset="0"/>
              </a:rPr>
              <a:pPr algn="r" eaLnBrk="1" hangingPunct="1">
                <a:spcBef>
                  <a:spcPct val="0"/>
                </a:spcBef>
              </a:pPr>
              <a:t>35</a:t>
            </a:fld>
            <a:endParaRPr lang="en-US" altLang="en-US">
              <a:latin typeface="Arial" panose="020B0604020202020204" pitchFamily="34" charset="0"/>
            </a:endParaRPr>
          </a:p>
        </p:txBody>
      </p:sp>
    </p:spTree>
    <p:extLst>
      <p:ext uri="{BB962C8B-B14F-4D97-AF65-F5344CB8AC3E}">
        <p14:creationId xmlns:p14="http://schemas.microsoft.com/office/powerpoint/2010/main" val="360458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024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3274A637-0D5F-498F-8549-36D039A3928F}" type="slidenum">
              <a:rPr lang="en-US" altLang="en-US">
                <a:latin typeface="Arial" panose="020B0604020202020204" pitchFamily="34" charset="0"/>
              </a:rPr>
              <a:pPr algn="r" eaLnBrk="1" hangingPunct="1">
                <a:spcBef>
                  <a:spcPct val="0"/>
                </a:spcBef>
              </a:pPr>
              <a:t>4</a:t>
            </a:fld>
            <a:endParaRPr lang="en-US" altLang="en-US">
              <a:latin typeface="Arial" panose="020B0604020202020204" pitchFamily="34" charset="0"/>
            </a:endParaRPr>
          </a:p>
        </p:txBody>
      </p:sp>
    </p:spTree>
    <p:extLst>
      <p:ext uri="{BB962C8B-B14F-4D97-AF65-F5344CB8AC3E}">
        <p14:creationId xmlns:p14="http://schemas.microsoft.com/office/powerpoint/2010/main" val="3631276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22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FB1738EC-C40C-41FE-ABFD-221C2DFDF5F8}" type="slidenum">
              <a:rPr lang="en-US" altLang="en-US">
                <a:latin typeface="Arial" panose="020B0604020202020204" pitchFamily="34" charset="0"/>
              </a:rPr>
              <a:pPr algn="r" eaLnBrk="1" hangingPunct="1">
                <a:spcBef>
                  <a:spcPct val="0"/>
                </a:spcBef>
              </a:pPr>
              <a:t>5</a:t>
            </a:fld>
            <a:endParaRPr lang="en-US" altLang="en-US">
              <a:latin typeface="Arial" panose="020B0604020202020204" pitchFamily="34" charset="0"/>
            </a:endParaRPr>
          </a:p>
        </p:txBody>
      </p:sp>
    </p:spTree>
    <p:extLst>
      <p:ext uri="{BB962C8B-B14F-4D97-AF65-F5344CB8AC3E}">
        <p14:creationId xmlns:p14="http://schemas.microsoft.com/office/powerpoint/2010/main" val="3261931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43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8CA72D97-6BCC-45CD-9DA8-BE45EE9D37DA}" type="slidenum">
              <a:rPr lang="en-US" altLang="en-US">
                <a:latin typeface="Arial" panose="020B0604020202020204" pitchFamily="34" charset="0"/>
              </a:rPr>
              <a:pPr algn="r" eaLnBrk="1" hangingPunct="1">
                <a:spcBef>
                  <a:spcPct val="0"/>
                </a:spcBef>
              </a:pPr>
              <a:t>6</a:t>
            </a:fld>
            <a:endParaRPr lang="en-US" altLang="en-US">
              <a:latin typeface="Arial" panose="020B0604020202020204" pitchFamily="34" charset="0"/>
            </a:endParaRPr>
          </a:p>
        </p:txBody>
      </p:sp>
    </p:spTree>
    <p:extLst>
      <p:ext uri="{BB962C8B-B14F-4D97-AF65-F5344CB8AC3E}">
        <p14:creationId xmlns:p14="http://schemas.microsoft.com/office/powerpoint/2010/main" val="984329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63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F38124D2-7DD2-46B9-B981-05CF9FDBB0CF}" type="slidenum">
              <a:rPr lang="en-US" altLang="en-US">
                <a:latin typeface="Arial" panose="020B0604020202020204" pitchFamily="34" charset="0"/>
              </a:rPr>
              <a:pPr algn="r" eaLnBrk="1" hangingPunct="1">
                <a:spcBef>
                  <a:spcPct val="0"/>
                </a:spcBef>
              </a:pPr>
              <a:t>7</a:t>
            </a:fld>
            <a:endParaRPr lang="en-US" altLang="en-US">
              <a:latin typeface="Arial" panose="020B0604020202020204" pitchFamily="34" charset="0"/>
            </a:endParaRPr>
          </a:p>
        </p:txBody>
      </p:sp>
    </p:spTree>
    <p:extLst>
      <p:ext uri="{BB962C8B-B14F-4D97-AF65-F5344CB8AC3E}">
        <p14:creationId xmlns:p14="http://schemas.microsoft.com/office/powerpoint/2010/main" val="1720182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84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A8536434-154B-49F4-8BAF-7840DA216C46}" type="slidenum">
              <a:rPr lang="en-US" altLang="en-US">
                <a:latin typeface="Arial" panose="020B0604020202020204" pitchFamily="34" charset="0"/>
              </a:rPr>
              <a:pPr algn="r" eaLnBrk="1" hangingPunct="1">
                <a:spcBef>
                  <a:spcPct val="0"/>
                </a:spcBef>
              </a:pPr>
              <a:t>8</a:t>
            </a:fld>
            <a:endParaRPr lang="en-US" altLang="en-US">
              <a:latin typeface="Arial" panose="020B0604020202020204" pitchFamily="34" charset="0"/>
            </a:endParaRPr>
          </a:p>
        </p:txBody>
      </p:sp>
    </p:spTree>
    <p:extLst>
      <p:ext uri="{BB962C8B-B14F-4D97-AF65-F5344CB8AC3E}">
        <p14:creationId xmlns:p14="http://schemas.microsoft.com/office/powerpoint/2010/main" val="889532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048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75DEB3D0-9756-40A8-86D3-20898CAF1FB2}" type="slidenum">
              <a:rPr lang="en-US" altLang="en-US">
                <a:latin typeface="Arial" panose="020B0604020202020204" pitchFamily="34" charset="0"/>
              </a:rPr>
              <a:pPr algn="r" eaLnBrk="1" hangingPunct="1">
                <a:spcBef>
                  <a:spcPct val="0"/>
                </a:spcBef>
              </a:pPr>
              <a:t>9</a:t>
            </a:fld>
            <a:endParaRPr lang="en-US" altLang="en-US">
              <a:latin typeface="Arial" panose="020B0604020202020204" pitchFamily="34" charset="0"/>
            </a:endParaRPr>
          </a:p>
        </p:txBody>
      </p:sp>
    </p:spTree>
    <p:extLst>
      <p:ext uri="{BB962C8B-B14F-4D97-AF65-F5344CB8AC3E}">
        <p14:creationId xmlns:p14="http://schemas.microsoft.com/office/powerpoint/2010/main" val="3303169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A240772-648F-40B0-BB3E-7716DFC1F848}" type="slidenum">
              <a:rPr lang="en-US" altLang="en-US"/>
              <a:pPr>
                <a:defRPr/>
              </a:pPr>
              <a:t>‹#›</a:t>
            </a:fld>
            <a:endParaRPr lang="en-US" altLang="en-US"/>
          </a:p>
        </p:txBody>
      </p:sp>
    </p:spTree>
    <p:extLst>
      <p:ext uri="{BB962C8B-B14F-4D97-AF65-F5344CB8AC3E}">
        <p14:creationId xmlns:p14="http://schemas.microsoft.com/office/powerpoint/2010/main" val="2073780470"/>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A6B6A8-AE21-45AC-9630-36AB06A0C9B7}" type="slidenum">
              <a:rPr lang="en-US" altLang="en-US"/>
              <a:pPr>
                <a:defRPr/>
              </a:pPr>
              <a:t>‹#›</a:t>
            </a:fld>
            <a:endParaRPr lang="en-US" altLang="en-US"/>
          </a:p>
        </p:txBody>
      </p:sp>
    </p:spTree>
    <p:extLst>
      <p:ext uri="{BB962C8B-B14F-4D97-AF65-F5344CB8AC3E}">
        <p14:creationId xmlns:p14="http://schemas.microsoft.com/office/powerpoint/2010/main" val="303229088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D17932-D52A-4EA7-B099-3214C63F2CDC}" type="slidenum">
              <a:rPr lang="en-US" altLang="en-US"/>
              <a:pPr>
                <a:defRPr/>
              </a:pPr>
              <a:t>‹#›</a:t>
            </a:fld>
            <a:endParaRPr lang="en-US" altLang="en-US"/>
          </a:p>
        </p:txBody>
      </p:sp>
    </p:spTree>
    <p:extLst>
      <p:ext uri="{BB962C8B-B14F-4D97-AF65-F5344CB8AC3E}">
        <p14:creationId xmlns:p14="http://schemas.microsoft.com/office/powerpoint/2010/main" val="4243771266"/>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2E1D0A-23B8-4598-804E-BFA17D9A112B}" type="slidenum">
              <a:rPr lang="en-US" altLang="en-US"/>
              <a:pPr>
                <a:defRPr/>
              </a:pPr>
              <a:t>‹#›</a:t>
            </a:fld>
            <a:endParaRPr lang="en-US" altLang="en-US"/>
          </a:p>
        </p:txBody>
      </p:sp>
    </p:spTree>
    <p:extLst>
      <p:ext uri="{BB962C8B-B14F-4D97-AF65-F5344CB8AC3E}">
        <p14:creationId xmlns:p14="http://schemas.microsoft.com/office/powerpoint/2010/main" val="73465931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33EFCCA-A660-4440-8736-CFB18A1A2250}" type="slidenum">
              <a:rPr lang="en-US" altLang="en-US"/>
              <a:pPr>
                <a:defRPr/>
              </a:pPr>
              <a:t>‹#›</a:t>
            </a:fld>
            <a:endParaRPr lang="en-US" altLang="en-US"/>
          </a:p>
        </p:txBody>
      </p:sp>
    </p:spTree>
    <p:extLst>
      <p:ext uri="{BB962C8B-B14F-4D97-AF65-F5344CB8AC3E}">
        <p14:creationId xmlns:p14="http://schemas.microsoft.com/office/powerpoint/2010/main" val="8710332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22199C-44E1-4681-8478-F9886D3A65C0}" type="slidenum">
              <a:rPr lang="en-US" altLang="en-US"/>
              <a:pPr>
                <a:defRPr/>
              </a:pPr>
              <a:t>‹#›</a:t>
            </a:fld>
            <a:endParaRPr lang="en-US" altLang="en-US"/>
          </a:p>
        </p:txBody>
      </p:sp>
    </p:spTree>
    <p:extLst>
      <p:ext uri="{BB962C8B-B14F-4D97-AF65-F5344CB8AC3E}">
        <p14:creationId xmlns:p14="http://schemas.microsoft.com/office/powerpoint/2010/main" val="153751276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0D5B8B2-94BA-4B1D-A0AE-D4C95849DB6F}" type="slidenum">
              <a:rPr lang="en-US" altLang="en-US"/>
              <a:pPr>
                <a:defRPr/>
              </a:pPr>
              <a:t>‹#›</a:t>
            </a:fld>
            <a:endParaRPr lang="en-US" altLang="en-US"/>
          </a:p>
        </p:txBody>
      </p:sp>
    </p:spTree>
    <p:extLst>
      <p:ext uri="{BB962C8B-B14F-4D97-AF65-F5344CB8AC3E}">
        <p14:creationId xmlns:p14="http://schemas.microsoft.com/office/powerpoint/2010/main" val="120737469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1B59052-B1E4-4FE9-94DE-7B7B64B9CA04}" type="slidenum">
              <a:rPr lang="en-US" altLang="en-US"/>
              <a:pPr>
                <a:defRPr/>
              </a:pPr>
              <a:t>‹#›</a:t>
            </a:fld>
            <a:endParaRPr lang="en-US" altLang="en-US"/>
          </a:p>
        </p:txBody>
      </p:sp>
    </p:spTree>
    <p:extLst>
      <p:ext uri="{BB962C8B-B14F-4D97-AF65-F5344CB8AC3E}">
        <p14:creationId xmlns:p14="http://schemas.microsoft.com/office/powerpoint/2010/main" val="3012199000"/>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6D3BB6F-1FF4-4445-BC0F-38D56F6F5514}" type="slidenum">
              <a:rPr lang="en-US" altLang="en-US"/>
              <a:pPr>
                <a:defRPr/>
              </a:pPr>
              <a:t>‹#›</a:t>
            </a:fld>
            <a:endParaRPr lang="en-US" altLang="en-US"/>
          </a:p>
        </p:txBody>
      </p:sp>
    </p:spTree>
    <p:extLst>
      <p:ext uri="{BB962C8B-B14F-4D97-AF65-F5344CB8AC3E}">
        <p14:creationId xmlns:p14="http://schemas.microsoft.com/office/powerpoint/2010/main" val="354530148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7C19B2-4434-4C0B-BC23-BF34159B40CE}" type="slidenum">
              <a:rPr lang="en-US" altLang="en-US"/>
              <a:pPr>
                <a:defRPr/>
              </a:pPr>
              <a:t>‹#›</a:t>
            </a:fld>
            <a:endParaRPr lang="en-US" altLang="en-US"/>
          </a:p>
        </p:txBody>
      </p:sp>
    </p:spTree>
    <p:extLst>
      <p:ext uri="{BB962C8B-B14F-4D97-AF65-F5344CB8AC3E}">
        <p14:creationId xmlns:p14="http://schemas.microsoft.com/office/powerpoint/2010/main" val="13570636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D421826-376C-4677-89FE-FE431BD4256D}" type="slidenum">
              <a:rPr lang="en-US" altLang="en-US"/>
              <a:pPr>
                <a:defRPr/>
              </a:pPr>
              <a:t>‹#›</a:t>
            </a:fld>
            <a:endParaRPr lang="en-US" altLang="en-US"/>
          </a:p>
        </p:txBody>
      </p:sp>
    </p:spTree>
    <p:extLst>
      <p:ext uri="{BB962C8B-B14F-4D97-AF65-F5344CB8AC3E}">
        <p14:creationId xmlns:p14="http://schemas.microsoft.com/office/powerpoint/2010/main" val="42645566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az.audubon.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24292719_38_nobird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80963"/>
            <a:ext cx="9144000" cy="624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smtClean="0"/>
            </a:lvl1pPr>
          </a:lstStyle>
          <a:p>
            <a:pPr>
              <a:defRPr/>
            </a:pPr>
            <a:fld id="{E57A28D2-5555-4087-A7CD-F85DA2095FB3}" type="slidenum">
              <a:rPr lang="en-US" altLang="en-US"/>
              <a:pPr>
                <a:defRPr/>
              </a:pPr>
              <a:t>‹#›</a:t>
            </a:fld>
            <a:endParaRPr lang="en-US" altLang="en-US"/>
          </a:p>
        </p:txBody>
      </p:sp>
      <p:sp>
        <p:nvSpPr>
          <p:cNvPr id="1032" name="Rectangle 8"/>
          <p:cNvSpPr>
            <a:spLocks noChangeArrowheads="1"/>
          </p:cNvSpPr>
          <p:nvPr userDrawn="1"/>
        </p:nvSpPr>
        <p:spPr bwMode="auto">
          <a:xfrm>
            <a:off x="5146675" y="6472238"/>
            <a:ext cx="3616325" cy="336550"/>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altLang="en-US" sz="1600" smtClean="0">
                <a:hlinkClick r:id="rId14"/>
              </a:rPr>
              <a:t>http://az.audubon.org</a:t>
            </a:r>
            <a:r>
              <a:rPr lang="en-US" altLang="en-US" sz="1600" smtClean="0"/>
              <a:t>   </a:t>
            </a:r>
            <a:r>
              <a:rPr lang="en-US" altLang="en-US" sz="1600" b="0" smtClean="0"/>
              <a:t>Version 1.0</a:t>
            </a:r>
          </a:p>
        </p:txBody>
      </p:sp>
      <p:pic>
        <p:nvPicPr>
          <p:cNvPr id="1033" name="Picture 9" descr="audubon_logo"/>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303213" y="6326188"/>
            <a:ext cx="22526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Killdeer.wma" TargetMode="External"/><Relationship Id="rId5" Type="http://schemas.openxmlformats.org/officeDocument/2006/relationships/image" Target="../media/image22.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MourningDove.wma" TargetMode="External"/><Relationship Id="rId5" Type="http://schemas.openxmlformats.org/officeDocument/2006/relationships/image" Target="../media/image22.pn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AnnasHummingbird.wma" TargetMode="External"/><Relationship Id="rId5" Type="http://schemas.openxmlformats.org/officeDocument/2006/relationships/image" Target="../media/image22.pn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GilaWoodpecker.wma" TargetMode="External"/><Relationship Id="rId5" Type="http://schemas.openxmlformats.org/officeDocument/2006/relationships/image" Target="../media/image22.pn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NorthernMockingbird.wma" TargetMode="External"/><Relationship Id="rId5" Type="http://schemas.openxmlformats.org/officeDocument/2006/relationships/image" Target="../media/image22.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Curve-BilledThrasher.wma" TargetMode="External"/><Relationship Id="rId5" Type="http://schemas.openxmlformats.org/officeDocument/2006/relationships/image" Target="../media/image22.pn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Great-TailedGrackle.wma" TargetMode="External"/><Relationship Id="rId5" Type="http://schemas.openxmlformats.org/officeDocument/2006/relationships/image" Target="../media/image22.pn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HouseFinch.wma" TargetMode="External"/><Relationship Id="rId5" Type="http://schemas.openxmlformats.org/officeDocument/2006/relationships/image" Target="../media/image22.pn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HouseSparrow.wma" TargetMode="External"/><Relationship Id="rId5" Type="http://schemas.openxmlformats.org/officeDocument/2006/relationships/image" Target="../media/image22.pn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HouseFinch.wma" TargetMode="External"/><Relationship Id="rId6" Type="http://schemas.openxmlformats.org/officeDocument/2006/relationships/image" Target="../media/image13.jpeg"/><Relationship Id="rId5" Type="http://schemas.openxmlformats.org/officeDocument/2006/relationships/image" Target="../media/image14.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Curve-BilledThrasher.wma" TargetMode="External"/><Relationship Id="rId6" Type="http://schemas.openxmlformats.org/officeDocument/2006/relationships/image" Target="../media/image11.jpeg"/><Relationship Id="rId5" Type="http://schemas.openxmlformats.org/officeDocument/2006/relationships/image" Target="../media/image15.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MourningDove.wma" TargetMode="Externa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AnnasHummingbird.wma" TargetMode="External"/><Relationship Id="rId6" Type="http://schemas.openxmlformats.org/officeDocument/2006/relationships/image" Target="../media/image19.jpeg"/><Relationship Id="rId5" Type="http://schemas.openxmlformats.org/officeDocument/2006/relationships/image" Target="../media/image10.jpeg"/><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Killdeer.wma" TargetMode="External"/><Relationship Id="rId6" Type="http://schemas.openxmlformats.org/officeDocument/2006/relationships/image" Target="../media/image16.jpeg"/><Relationship Id="rId5" Type="http://schemas.openxmlformats.org/officeDocument/2006/relationships/image" Target="../media/image11.jpe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Red-TailedHawk.wma" TargetMode="External"/><Relationship Id="rId6" Type="http://schemas.openxmlformats.org/officeDocument/2006/relationships/image" Target="../media/image19.jpeg"/><Relationship Id="rId5" Type="http://schemas.openxmlformats.org/officeDocument/2006/relationships/image" Target="../media/image11.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Great-TailedGrackle.wma" TargetMode="External"/><Relationship Id="rId6" Type="http://schemas.openxmlformats.org/officeDocument/2006/relationships/image" Target="../media/image13.jpeg"/><Relationship Id="rId5" Type="http://schemas.openxmlformats.org/officeDocument/2006/relationships/image" Target="../media/image18.jpeg"/><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NorthernMockingbird.wma" TargetMode="Externa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GilaWoodpecker.wma" TargetMode="External"/><Relationship Id="rId6" Type="http://schemas.openxmlformats.org/officeDocument/2006/relationships/image" Target="../media/image13.jpeg"/><Relationship Id="rId5" Type="http://schemas.openxmlformats.org/officeDocument/2006/relationships/image" Target="../media/image19.jpeg"/><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HouseSparrow.wma" TargetMode="External"/><Relationship Id="rId6" Type="http://schemas.openxmlformats.org/officeDocument/2006/relationships/image" Target="../media/image16.jpeg"/><Relationship Id="rId5" Type="http://schemas.openxmlformats.org/officeDocument/2006/relationships/image" Target="../media/image10.jpe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3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hyperlink" Target="http://askabiologist.asu.edu/birdsong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http://askabiologist.asu.edu/pages/permissions.ph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Red-TailedHawk.wma" TargetMode="External"/><Relationship Id="rId5" Type="http://schemas.openxmlformats.org/officeDocument/2006/relationships/image" Target="../media/image22.pn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audio" Target="file:///\\10.148.0.20\share\Education%20Programs\STW%20Materials\STW%20Central%20AZ\Red-TailedHawk.wma" TargetMode="External"/><Relationship Id="rId6" Type="http://schemas.openxmlformats.org/officeDocument/2006/relationships/image" Target="../media/image24.jpeg"/><Relationship Id="rId5" Type="http://schemas.openxmlformats.org/officeDocument/2006/relationships/image" Target="../media/image19.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9"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6"/>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b="0">
                <a:solidFill>
                  <a:schemeClr val="bg1"/>
                </a:solidFill>
                <a:latin typeface="Arial Unicode MS" panose="020B0604020202020204" pitchFamily="34" charset="-128"/>
              </a:rPr>
              <a:t>Science Takes Wing - Lesson </a:t>
            </a:r>
            <a:r>
              <a:rPr lang="en-US" altLang="en-US" sz="2800" b="0">
                <a:solidFill>
                  <a:schemeClr val="bg1"/>
                </a:solidFill>
              </a:rPr>
              <a:t>II -</a:t>
            </a:r>
            <a:r>
              <a:rPr lang="en-US" altLang="en-US" sz="2800" b="0">
                <a:solidFill>
                  <a:schemeClr val="bg1"/>
                </a:solidFill>
                <a:latin typeface="Arial Unicode MS" panose="020B0604020202020204" pitchFamily="34" charset="-128"/>
              </a:rPr>
              <a:t> </a:t>
            </a:r>
            <a:r>
              <a:rPr lang="en-US" altLang="en-US" sz="2800">
                <a:solidFill>
                  <a:schemeClr val="bg1"/>
                </a:solidFill>
                <a:latin typeface="Arial Unicode MS" panose="020B0604020202020204" pitchFamily="34" charset="-128"/>
              </a:rPr>
              <a:t>BIRD SOUNDS</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altLang="en-US" smtClean="0"/>
              <a:t>Killdeer</a:t>
            </a:r>
          </a:p>
        </p:txBody>
      </p:sp>
      <p:grpSp>
        <p:nvGrpSpPr>
          <p:cNvPr id="21507" name="Group 11"/>
          <p:cNvGrpSpPr>
            <a:grpSpLocks/>
          </p:cNvGrpSpPr>
          <p:nvPr/>
        </p:nvGrpSpPr>
        <p:grpSpPr bwMode="auto">
          <a:xfrm>
            <a:off x="2957513" y="1812925"/>
            <a:ext cx="3240087" cy="3233738"/>
            <a:chOff x="1863" y="1142"/>
            <a:chExt cx="2041" cy="2037"/>
          </a:xfrm>
        </p:grpSpPr>
        <p:pic>
          <p:nvPicPr>
            <p:cNvPr id="21509" name="Picture 10" descr="killde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5" y="1146"/>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Killdeer.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3048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30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9" descr="mourning_do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5450" y="1803400"/>
            <a:ext cx="3222625"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p:cNvSpPr>
            <a:spLocks noGrp="1" noChangeArrowheads="1"/>
          </p:cNvSpPr>
          <p:nvPr>
            <p:ph type="title" idx="4294967295"/>
          </p:nvPr>
        </p:nvSpPr>
        <p:spPr/>
        <p:txBody>
          <a:bodyPr/>
          <a:lstStyle/>
          <a:p>
            <a:pPr eaLnBrk="1" hangingPunct="1"/>
            <a:r>
              <a:rPr lang="en-US" altLang="en-US" smtClean="0"/>
              <a:t>Mourning Dove</a:t>
            </a:r>
          </a:p>
        </p:txBody>
      </p:sp>
      <p:sp>
        <p:nvSpPr>
          <p:cNvPr id="2355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pic>
        <p:nvPicPr>
          <p:cNvPr id="2" name="MourningDove.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381000" y="506888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50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pPr eaLnBrk="1" hangingPunct="1"/>
            <a:r>
              <a:rPr lang="en-US" altLang="en-US" smtClean="0"/>
              <a:t>Anna’s Hummingbird</a:t>
            </a:r>
          </a:p>
        </p:txBody>
      </p:sp>
      <p:grpSp>
        <p:nvGrpSpPr>
          <p:cNvPr id="25603" name="Group 8"/>
          <p:cNvGrpSpPr>
            <a:grpSpLocks/>
          </p:cNvGrpSpPr>
          <p:nvPr/>
        </p:nvGrpSpPr>
        <p:grpSpPr bwMode="auto">
          <a:xfrm>
            <a:off x="2957513" y="1812925"/>
            <a:ext cx="3233737" cy="3233738"/>
            <a:chOff x="1863" y="1142"/>
            <a:chExt cx="2037" cy="2037"/>
          </a:xfrm>
        </p:grpSpPr>
        <p:pic>
          <p:nvPicPr>
            <p:cNvPr id="25605" name="Picture 4" descr="annas_hummingbi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4" y="1162"/>
              <a:ext cx="199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AnnasHummingbird.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685800" y="50133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63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a:lstStyle/>
          <a:p>
            <a:pPr eaLnBrk="1" hangingPunct="1"/>
            <a:r>
              <a:rPr lang="en-US" altLang="en-US" smtClean="0"/>
              <a:t>Gila Woodpecker</a:t>
            </a:r>
          </a:p>
        </p:txBody>
      </p:sp>
      <p:grpSp>
        <p:nvGrpSpPr>
          <p:cNvPr id="27651" name="Group 8"/>
          <p:cNvGrpSpPr>
            <a:grpSpLocks/>
          </p:cNvGrpSpPr>
          <p:nvPr/>
        </p:nvGrpSpPr>
        <p:grpSpPr bwMode="auto">
          <a:xfrm>
            <a:off x="2927350" y="1779588"/>
            <a:ext cx="3263900" cy="3267075"/>
            <a:chOff x="1844" y="1121"/>
            <a:chExt cx="2056" cy="2058"/>
          </a:xfrm>
        </p:grpSpPr>
        <p:pic>
          <p:nvPicPr>
            <p:cNvPr id="27653" name="Picture 4" descr="gila_woodpeck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4" y="1121"/>
              <a:ext cx="2035" cy="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GilaWoodpecker.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5334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7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p:txBody>
          <a:bodyPr/>
          <a:lstStyle/>
          <a:p>
            <a:pPr eaLnBrk="1" hangingPunct="1"/>
            <a:r>
              <a:rPr lang="en-US" altLang="en-US" smtClean="0"/>
              <a:t>Northern Mockingbird</a:t>
            </a:r>
          </a:p>
        </p:txBody>
      </p:sp>
      <p:grpSp>
        <p:nvGrpSpPr>
          <p:cNvPr id="29699" name="Group 10"/>
          <p:cNvGrpSpPr>
            <a:grpSpLocks/>
          </p:cNvGrpSpPr>
          <p:nvPr/>
        </p:nvGrpSpPr>
        <p:grpSpPr bwMode="auto">
          <a:xfrm>
            <a:off x="2957513" y="1812925"/>
            <a:ext cx="3233737" cy="3233738"/>
            <a:chOff x="1863" y="1142"/>
            <a:chExt cx="2037" cy="2037"/>
          </a:xfrm>
        </p:grpSpPr>
        <p:pic>
          <p:nvPicPr>
            <p:cNvPr id="29701" name="Picture 9" descr="northern_mockingbi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2" y="1152"/>
              <a:ext cx="2016"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NorthernMockingbird.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3048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3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t>Curve-billed Thrasher</a:t>
            </a:r>
          </a:p>
        </p:txBody>
      </p:sp>
      <p:grpSp>
        <p:nvGrpSpPr>
          <p:cNvPr id="31747" name="Group 10"/>
          <p:cNvGrpSpPr>
            <a:grpSpLocks/>
          </p:cNvGrpSpPr>
          <p:nvPr/>
        </p:nvGrpSpPr>
        <p:grpSpPr bwMode="auto">
          <a:xfrm>
            <a:off x="2957513" y="1809750"/>
            <a:ext cx="3233737" cy="3236913"/>
            <a:chOff x="1863" y="1140"/>
            <a:chExt cx="2037" cy="2039"/>
          </a:xfrm>
        </p:grpSpPr>
        <p:pic>
          <p:nvPicPr>
            <p:cNvPr id="31749" name="Picture 9" descr="curve_billed_thrash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1" y="1140"/>
              <a:ext cx="2014" cy="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Curve-BilledThrasher.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228600" y="5334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86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en-US" altLang="en-US" smtClean="0"/>
              <a:t>Great-tailed Grackle</a:t>
            </a:r>
          </a:p>
        </p:txBody>
      </p:sp>
      <p:grpSp>
        <p:nvGrpSpPr>
          <p:cNvPr id="33795" name="Group 10"/>
          <p:cNvGrpSpPr>
            <a:grpSpLocks/>
          </p:cNvGrpSpPr>
          <p:nvPr/>
        </p:nvGrpSpPr>
        <p:grpSpPr bwMode="auto">
          <a:xfrm>
            <a:off x="2954338" y="1812925"/>
            <a:ext cx="3236912" cy="3233738"/>
            <a:chOff x="1861" y="1142"/>
            <a:chExt cx="2039" cy="2037"/>
          </a:xfrm>
        </p:grpSpPr>
        <p:pic>
          <p:nvPicPr>
            <p:cNvPr id="33797" name="Picture 9" descr="great_tailed_grack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1" y="1157"/>
              <a:ext cx="2037" cy="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Great-TailedGrackle.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533400" y="50530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39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pPr eaLnBrk="1" hangingPunct="1"/>
            <a:r>
              <a:rPr lang="en-US" altLang="en-US" smtClean="0"/>
              <a:t>House Finch</a:t>
            </a:r>
          </a:p>
        </p:txBody>
      </p:sp>
      <p:grpSp>
        <p:nvGrpSpPr>
          <p:cNvPr id="35843" name="Group 10"/>
          <p:cNvGrpSpPr>
            <a:grpSpLocks/>
          </p:cNvGrpSpPr>
          <p:nvPr/>
        </p:nvGrpSpPr>
        <p:grpSpPr bwMode="auto">
          <a:xfrm>
            <a:off x="2952750" y="1812925"/>
            <a:ext cx="3267075" cy="3233738"/>
            <a:chOff x="1860" y="1142"/>
            <a:chExt cx="2058" cy="2037"/>
          </a:xfrm>
        </p:grpSpPr>
        <p:pic>
          <p:nvPicPr>
            <p:cNvPr id="35845" name="Picture 9" descr="house_fin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0" y="1161"/>
              <a:ext cx="2058" cy="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HouseFinch.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4064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3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a:lstStyle/>
          <a:p>
            <a:pPr eaLnBrk="1" hangingPunct="1"/>
            <a:r>
              <a:rPr lang="en-US" altLang="en-US" smtClean="0"/>
              <a:t>House Sparrow</a:t>
            </a:r>
          </a:p>
        </p:txBody>
      </p:sp>
      <p:grpSp>
        <p:nvGrpSpPr>
          <p:cNvPr id="37891" name="Group 10"/>
          <p:cNvGrpSpPr>
            <a:grpSpLocks/>
          </p:cNvGrpSpPr>
          <p:nvPr/>
        </p:nvGrpSpPr>
        <p:grpSpPr bwMode="auto">
          <a:xfrm>
            <a:off x="2957513" y="1812925"/>
            <a:ext cx="3233737" cy="3233738"/>
            <a:chOff x="1863" y="1142"/>
            <a:chExt cx="2037" cy="2037"/>
          </a:xfrm>
        </p:grpSpPr>
        <p:pic>
          <p:nvPicPr>
            <p:cNvPr id="37893" name="Picture 9" descr="house_sparr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5" y="1152"/>
              <a:ext cx="2023" cy="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Rectangle 8"/>
            <p:cNvSpPr>
              <a:spLocks noChangeArrowheads="1"/>
            </p:cNvSpPr>
            <p:nvPr/>
          </p:nvSpPr>
          <p:spPr bwMode="auto">
            <a:xfrm>
              <a:off x="1863" y="1142"/>
              <a:ext cx="2037" cy="2037"/>
            </a:xfrm>
            <a:prstGeom prst="rect">
              <a:avLst/>
            </a:prstGeom>
            <a:noFill/>
            <a:ln w="7620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HouseSparrow.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4572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96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a:lstStyle/>
          <a:p>
            <a:pPr eaLnBrk="1" hangingPunct="1"/>
            <a:r>
              <a:rPr lang="en-US" altLang="en-US" smtClean="0"/>
              <a:t>Ready for the Quiz?</a:t>
            </a:r>
          </a:p>
        </p:txBody>
      </p:sp>
      <p:pic>
        <p:nvPicPr>
          <p:cNvPr id="39939" name="Picture 7" descr="MCj04283610000[1]"/>
          <p:cNvPicPr>
            <a:picLocks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6707188" y="2362200"/>
            <a:ext cx="2433637" cy="2690813"/>
          </a:xfrm>
          <a:noFill/>
        </p:spPr>
      </p:pic>
      <p:sp>
        <p:nvSpPr>
          <p:cNvPr id="39940" name="TextBox 7"/>
          <p:cNvSpPr txBox="1">
            <a:spLocks noChangeArrowheads="1"/>
          </p:cNvSpPr>
          <p:nvPr/>
        </p:nvSpPr>
        <p:spPr bwMode="auto">
          <a:xfrm>
            <a:off x="2330450" y="1603375"/>
            <a:ext cx="452437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0"/>
              <a:t>Listen to the bird song and </a:t>
            </a:r>
          </a:p>
          <a:p>
            <a:pPr eaLnBrk="1" hangingPunct="1">
              <a:spcBef>
                <a:spcPct val="0"/>
              </a:spcBef>
              <a:buFontTx/>
              <a:buNone/>
            </a:pPr>
            <a:r>
              <a:rPr lang="en-US" altLang="en-US" sz="2800" b="0"/>
              <a:t>select the correct answer </a:t>
            </a:r>
          </a:p>
          <a:p>
            <a:pPr eaLnBrk="1" hangingPunct="1">
              <a:spcBef>
                <a:spcPct val="0"/>
              </a:spcBef>
              <a:buFontTx/>
              <a:buNone/>
            </a:pPr>
            <a:r>
              <a:rPr lang="en-US" altLang="en-US" sz="2800" b="0"/>
              <a:t>from the choices given. </a:t>
            </a:r>
          </a:p>
          <a:p>
            <a:pPr eaLnBrk="1" hangingPunct="1">
              <a:spcBef>
                <a:spcPct val="0"/>
              </a:spcBef>
              <a:buFontTx/>
              <a:buNone/>
            </a:pPr>
            <a:endParaRPr lang="en-US" altLang="en-US" sz="2800" b="0"/>
          </a:p>
          <a:p>
            <a:pPr eaLnBrk="1" hangingPunct="1">
              <a:spcBef>
                <a:spcPct val="0"/>
              </a:spcBef>
              <a:buFontTx/>
              <a:buNone/>
            </a:pPr>
            <a:r>
              <a:rPr lang="en-US" altLang="en-US" sz="2800" b="0"/>
              <a:t>Use your notes to help!</a:t>
            </a:r>
          </a:p>
          <a:p>
            <a:pPr eaLnBrk="1" hangingPunct="1">
              <a:spcBef>
                <a:spcPct val="0"/>
              </a:spcBef>
              <a:buFontTx/>
              <a:buNone/>
            </a:pPr>
            <a:endParaRPr lang="en-US" altLang="en-US" sz="1800"/>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827088" y="1058863"/>
            <a:ext cx="7162800"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400"/>
              <a:t>Lesson activity based on the </a:t>
            </a:r>
          </a:p>
          <a:p>
            <a:pPr algn="ctr" eaLnBrk="1" hangingPunct="1">
              <a:spcBef>
                <a:spcPct val="50000"/>
              </a:spcBef>
              <a:buFontTx/>
              <a:buNone/>
            </a:pPr>
            <a:r>
              <a:rPr lang="en-US" altLang="en-US" sz="2400"/>
              <a:t>ASU Ask-a-Biologist virtual aviary</a:t>
            </a:r>
            <a:endParaRPr lang="en-US" altLang="en-US" sz="1800"/>
          </a:p>
        </p:txBody>
      </p:sp>
      <p:sp>
        <p:nvSpPr>
          <p:cNvPr id="5124" name="Text Box 4"/>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b="0">
                <a:latin typeface="Arial Unicode MS" panose="020B0604020202020204" pitchFamily="34" charset="-128"/>
              </a:rPr>
              <a:t>Science Takes Wing - Lesson </a:t>
            </a:r>
            <a:r>
              <a:rPr lang="en-US" altLang="en-US" sz="2800" b="0"/>
              <a:t>II -</a:t>
            </a:r>
            <a:r>
              <a:rPr lang="en-US" altLang="en-US" sz="2800" b="0">
                <a:latin typeface="Arial Unicode MS" panose="020B0604020202020204" pitchFamily="34" charset="-128"/>
              </a:rPr>
              <a:t> </a:t>
            </a:r>
            <a:r>
              <a:rPr lang="en-US" altLang="en-US" sz="2800">
                <a:latin typeface="Arial Unicode MS" panose="020B0604020202020204" pitchFamily="34" charset="-128"/>
              </a:rPr>
              <a:t>BIRD SOUNDS</a:t>
            </a:r>
          </a:p>
        </p:txBody>
      </p:sp>
      <p:pic>
        <p:nvPicPr>
          <p:cNvPr id="5125" name="Picture 5" descr="aab_birding_graphic"/>
          <p:cNvPicPr>
            <a:picLocks noChangeAspect="1" noChangeArrowheads="1"/>
          </p:cNvPicPr>
          <p:nvPr/>
        </p:nvPicPr>
        <p:blipFill>
          <a:blip r:embed="rId4">
            <a:extLst>
              <a:ext uri="{28A0092B-C50C-407E-A947-70E740481C1C}">
                <a14:useLocalDpi xmlns:a14="http://schemas.microsoft.com/office/drawing/2010/main" val="0"/>
              </a:ext>
            </a:extLst>
          </a:blip>
          <a:srcRect l="1591" t="2119" r="1785" b="4924"/>
          <a:stretch>
            <a:fillRect/>
          </a:stretch>
        </p:blipFill>
        <p:spPr bwMode="auto">
          <a:xfrm>
            <a:off x="2341563" y="2284413"/>
            <a:ext cx="3951287" cy="215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11"/>
          <p:cNvSpPr txBox="1">
            <a:spLocks noChangeArrowheads="1"/>
          </p:cNvSpPr>
          <p:nvPr/>
        </p:nvSpPr>
        <p:spPr bwMode="auto">
          <a:xfrm>
            <a:off x="885825" y="2051050"/>
            <a:ext cx="20113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Northern Mockingbird</a:t>
            </a:r>
          </a:p>
        </p:txBody>
      </p:sp>
      <p:sp>
        <p:nvSpPr>
          <p:cNvPr id="41987" name="Text Box 12"/>
          <p:cNvSpPr txBox="1">
            <a:spLocks noChangeArrowheads="1"/>
          </p:cNvSpPr>
          <p:nvPr/>
        </p:nvSpPr>
        <p:spPr bwMode="auto">
          <a:xfrm>
            <a:off x="3470275" y="2051050"/>
            <a:ext cx="2079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B. House Finch</a:t>
            </a:r>
          </a:p>
        </p:txBody>
      </p:sp>
      <p:sp>
        <p:nvSpPr>
          <p:cNvPr id="41988" name="Text Box 13"/>
          <p:cNvSpPr txBox="1">
            <a:spLocks noChangeArrowheads="1"/>
          </p:cNvSpPr>
          <p:nvPr/>
        </p:nvSpPr>
        <p:spPr bwMode="auto">
          <a:xfrm>
            <a:off x="6167438" y="2051050"/>
            <a:ext cx="20399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b="0"/>
              <a:t>C. Great-tailed                             Grackle</a:t>
            </a:r>
          </a:p>
        </p:txBody>
      </p:sp>
      <p:grpSp>
        <p:nvGrpSpPr>
          <p:cNvPr id="41989" name="Group 25"/>
          <p:cNvGrpSpPr>
            <a:grpSpLocks/>
          </p:cNvGrpSpPr>
          <p:nvPr/>
        </p:nvGrpSpPr>
        <p:grpSpPr bwMode="auto">
          <a:xfrm>
            <a:off x="901700" y="2787650"/>
            <a:ext cx="1984375" cy="1984375"/>
            <a:chOff x="568" y="1756"/>
            <a:chExt cx="1250" cy="1250"/>
          </a:xfrm>
        </p:grpSpPr>
        <p:pic>
          <p:nvPicPr>
            <p:cNvPr id="41999" name="Picture 18" descr="northern_mockingbi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0" name="Rectangle 15"/>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1990" name="Group 24"/>
          <p:cNvGrpSpPr>
            <a:grpSpLocks/>
          </p:cNvGrpSpPr>
          <p:nvPr/>
        </p:nvGrpSpPr>
        <p:grpSpPr bwMode="auto">
          <a:xfrm>
            <a:off x="3546475" y="2787650"/>
            <a:ext cx="1992313" cy="1984375"/>
            <a:chOff x="2234" y="1756"/>
            <a:chExt cx="1255" cy="1250"/>
          </a:xfrm>
        </p:grpSpPr>
        <p:pic>
          <p:nvPicPr>
            <p:cNvPr id="41997" name="Picture 19" descr="house_fin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 y="1759"/>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8" name="Rectangle 1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1991" name="Group 23"/>
          <p:cNvGrpSpPr>
            <a:grpSpLocks/>
          </p:cNvGrpSpPr>
          <p:nvPr/>
        </p:nvGrpSpPr>
        <p:grpSpPr bwMode="auto">
          <a:xfrm>
            <a:off x="6192838" y="2787650"/>
            <a:ext cx="1989137" cy="1984375"/>
            <a:chOff x="3901" y="1756"/>
            <a:chExt cx="1253" cy="1250"/>
          </a:xfrm>
        </p:grpSpPr>
        <p:pic>
          <p:nvPicPr>
            <p:cNvPr id="41995" name="Picture 22" descr="great_tailed_grack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6" name="Rectangle 17"/>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41992" name="Rectangle 29"/>
          <p:cNvSpPr>
            <a:spLocks noGrp="1" noChangeArrowheads="1"/>
          </p:cNvSpPr>
          <p:nvPr>
            <p:ph type="title" idx="4294967295"/>
          </p:nvPr>
        </p:nvSpPr>
        <p:spPr>
          <a:noFill/>
        </p:spPr>
        <p:txBody>
          <a:bodyPr/>
          <a:lstStyle/>
          <a:p>
            <a:pPr eaLnBrk="1" hangingPunct="1"/>
            <a:r>
              <a:rPr lang="en-US" altLang="en-US" smtClean="0"/>
              <a:t>Bird Song 1</a:t>
            </a:r>
          </a:p>
        </p:txBody>
      </p:sp>
      <p:sp>
        <p:nvSpPr>
          <p:cNvPr id="41993" name="Rectangle 30"/>
          <p:cNvSpPr>
            <a:spLocks noGrp="1" noChangeArrowheads="1"/>
          </p:cNvSpPr>
          <p:nvPr>
            <p:ph type="body" sz="half" idx="4294967295"/>
          </p:nvPr>
        </p:nvSpPr>
        <p:spPr>
          <a:xfrm>
            <a:off x="2349500" y="1352550"/>
            <a:ext cx="4038600" cy="454025"/>
          </a:xfrm>
          <a:noFill/>
        </p:spPr>
        <p:txBody>
          <a:bodyPr/>
          <a:lstStyle/>
          <a:p>
            <a:pPr eaLnBrk="1" hangingPunct="1">
              <a:lnSpc>
                <a:spcPct val="90000"/>
              </a:lnSpc>
              <a:buFontTx/>
              <a:buNone/>
            </a:pPr>
            <a:r>
              <a:rPr lang="en-US" altLang="en-US" sz="2400" smtClean="0"/>
              <a:t>     Which bird do you hear?</a:t>
            </a:r>
          </a:p>
        </p:txBody>
      </p:sp>
      <p:pic>
        <p:nvPicPr>
          <p:cNvPr id="2" name="HouseFinch.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273050" y="54102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3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9"/>
          <p:cNvSpPr txBox="1">
            <a:spLocks noChangeArrowheads="1"/>
          </p:cNvSpPr>
          <p:nvPr/>
        </p:nvSpPr>
        <p:spPr bwMode="auto">
          <a:xfrm>
            <a:off x="855663" y="2054225"/>
            <a:ext cx="2038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Gila Woodpecker</a:t>
            </a:r>
          </a:p>
        </p:txBody>
      </p:sp>
      <p:sp>
        <p:nvSpPr>
          <p:cNvPr id="44035" name="Text Box 10"/>
          <p:cNvSpPr txBox="1">
            <a:spLocks noChangeArrowheads="1"/>
          </p:cNvSpPr>
          <p:nvPr/>
        </p:nvSpPr>
        <p:spPr bwMode="auto">
          <a:xfrm>
            <a:off x="3505200" y="2054225"/>
            <a:ext cx="20716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B. House Sparrow</a:t>
            </a:r>
          </a:p>
        </p:txBody>
      </p:sp>
      <p:sp>
        <p:nvSpPr>
          <p:cNvPr id="44036" name="Text Box 11"/>
          <p:cNvSpPr txBox="1">
            <a:spLocks noChangeArrowheads="1"/>
          </p:cNvSpPr>
          <p:nvPr/>
        </p:nvSpPr>
        <p:spPr bwMode="auto">
          <a:xfrm>
            <a:off x="6153150" y="2054225"/>
            <a:ext cx="20208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Curve-billed Thrasher</a:t>
            </a:r>
          </a:p>
        </p:txBody>
      </p:sp>
      <p:grpSp>
        <p:nvGrpSpPr>
          <p:cNvPr id="44037" name="Group 33"/>
          <p:cNvGrpSpPr>
            <a:grpSpLocks/>
          </p:cNvGrpSpPr>
          <p:nvPr/>
        </p:nvGrpSpPr>
        <p:grpSpPr bwMode="auto">
          <a:xfrm>
            <a:off x="901700" y="2787650"/>
            <a:ext cx="1984375" cy="1984375"/>
            <a:chOff x="568" y="1756"/>
            <a:chExt cx="1250" cy="1250"/>
          </a:xfrm>
        </p:grpSpPr>
        <p:pic>
          <p:nvPicPr>
            <p:cNvPr id="44047" name="Picture 26" descr="gila_woodpeck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 y="1758"/>
              <a:ext cx="1246" cy="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8" name="Rectangle 1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4038" name="Group 32"/>
          <p:cNvGrpSpPr>
            <a:grpSpLocks/>
          </p:cNvGrpSpPr>
          <p:nvPr/>
        </p:nvGrpSpPr>
        <p:grpSpPr bwMode="auto">
          <a:xfrm>
            <a:off x="3546475" y="2782888"/>
            <a:ext cx="1989138" cy="1989137"/>
            <a:chOff x="2234" y="1753"/>
            <a:chExt cx="1253" cy="1253"/>
          </a:xfrm>
        </p:grpSpPr>
        <p:pic>
          <p:nvPicPr>
            <p:cNvPr id="44045" name="Picture 29" descr="house_sparro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53"/>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6" name="Rectangle 19"/>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4039" name="Group 31"/>
          <p:cNvGrpSpPr>
            <a:grpSpLocks/>
          </p:cNvGrpSpPr>
          <p:nvPr/>
        </p:nvGrpSpPr>
        <p:grpSpPr bwMode="auto">
          <a:xfrm>
            <a:off x="6192838" y="2787650"/>
            <a:ext cx="1984375" cy="1984375"/>
            <a:chOff x="3901" y="1756"/>
            <a:chExt cx="1250" cy="1250"/>
          </a:xfrm>
        </p:grpSpPr>
        <p:pic>
          <p:nvPicPr>
            <p:cNvPr id="44043" name="Picture 30" descr="curve_billed_thrash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7" y="1762"/>
              <a:ext cx="1237"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4" name="Rectangle 2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44040" name="Rectangle 24"/>
          <p:cNvSpPr>
            <a:spLocks noGrp="1" noChangeArrowheads="1"/>
          </p:cNvSpPr>
          <p:nvPr>
            <p:ph type="title" idx="4294967295"/>
          </p:nvPr>
        </p:nvSpPr>
        <p:spPr>
          <a:noFill/>
        </p:spPr>
        <p:txBody>
          <a:bodyPr/>
          <a:lstStyle/>
          <a:p>
            <a:pPr eaLnBrk="1" hangingPunct="1"/>
            <a:r>
              <a:rPr lang="en-US" altLang="en-US" smtClean="0"/>
              <a:t>Bird Song 2</a:t>
            </a:r>
          </a:p>
        </p:txBody>
      </p:sp>
      <p:sp>
        <p:nvSpPr>
          <p:cNvPr id="44041" name="Rectangle 25"/>
          <p:cNvSpPr>
            <a:spLocks noGrp="1" noChangeArrowheads="1"/>
          </p:cNvSpPr>
          <p:nvPr>
            <p:ph type="body" sz="half" idx="4294967295"/>
          </p:nvPr>
        </p:nvSpPr>
        <p:spPr>
          <a:xfrm>
            <a:off x="2349500" y="1352550"/>
            <a:ext cx="4038600" cy="454025"/>
          </a:xfrm>
          <a:noFill/>
        </p:spPr>
        <p:txBody>
          <a:bodyPr/>
          <a:lstStyle/>
          <a:p>
            <a:pPr eaLnBrk="1" hangingPunct="1">
              <a:lnSpc>
                <a:spcPct val="90000"/>
              </a:lnSpc>
              <a:buFontTx/>
              <a:buNone/>
            </a:pPr>
            <a:r>
              <a:rPr lang="en-US" altLang="en-US" sz="2400" smtClean="0"/>
              <a:t>     Which bird do you hear?</a:t>
            </a:r>
          </a:p>
        </p:txBody>
      </p:sp>
      <p:pic>
        <p:nvPicPr>
          <p:cNvPr id="2" name="Curve-BilledThrasher.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3810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86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11"/>
          <p:cNvSpPr txBox="1">
            <a:spLocks noChangeArrowheads="1"/>
          </p:cNvSpPr>
          <p:nvPr/>
        </p:nvSpPr>
        <p:spPr bwMode="auto">
          <a:xfrm>
            <a:off x="895350" y="2055813"/>
            <a:ext cx="2057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A. House Sparrow</a:t>
            </a:r>
          </a:p>
        </p:txBody>
      </p:sp>
      <p:sp>
        <p:nvSpPr>
          <p:cNvPr id="46083" name="Text Box 12"/>
          <p:cNvSpPr txBox="1">
            <a:spLocks noChangeArrowheads="1"/>
          </p:cNvSpPr>
          <p:nvPr/>
        </p:nvSpPr>
        <p:spPr bwMode="auto">
          <a:xfrm>
            <a:off x="3478213" y="2055813"/>
            <a:ext cx="21161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B. Killdeer</a:t>
            </a:r>
          </a:p>
        </p:txBody>
      </p:sp>
      <p:sp>
        <p:nvSpPr>
          <p:cNvPr id="46084" name="Text Box 13"/>
          <p:cNvSpPr txBox="1">
            <a:spLocks noChangeArrowheads="1"/>
          </p:cNvSpPr>
          <p:nvPr/>
        </p:nvSpPr>
        <p:spPr bwMode="auto">
          <a:xfrm>
            <a:off x="6145213" y="2055813"/>
            <a:ext cx="2066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C. Mourning Dove</a:t>
            </a:r>
          </a:p>
        </p:txBody>
      </p:sp>
      <p:grpSp>
        <p:nvGrpSpPr>
          <p:cNvPr id="46085" name="Group 27"/>
          <p:cNvGrpSpPr>
            <a:grpSpLocks/>
          </p:cNvGrpSpPr>
          <p:nvPr/>
        </p:nvGrpSpPr>
        <p:grpSpPr bwMode="auto">
          <a:xfrm>
            <a:off x="895350" y="2787650"/>
            <a:ext cx="1990725" cy="1990725"/>
            <a:chOff x="564" y="1756"/>
            <a:chExt cx="1254" cy="1254"/>
          </a:xfrm>
        </p:grpSpPr>
        <p:pic>
          <p:nvPicPr>
            <p:cNvPr id="46095" name="Picture 26" descr="house_sparr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6"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6086" name="Group 31"/>
          <p:cNvGrpSpPr>
            <a:grpSpLocks/>
          </p:cNvGrpSpPr>
          <p:nvPr/>
        </p:nvGrpSpPr>
        <p:grpSpPr bwMode="auto">
          <a:xfrm>
            <a:off x="3541713" y="2774950"/>
            <a:ext cx="1989137" cy="1997075"/>
            <a:chOff x="2231" y="1748"/>
            <a:chExt cx="1253" cy="1258"/>
          </a:xfrm>
        </p:grpSpPr>
        <p:pic>
          <p:nvPicPr>
            <p:cNvPr id="46093" name="Picture 30" descr="killde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1" y="174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4"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6087" name="Group 29"/>
          <p:cNvGrpSpPr>
            <a:grpSpLocks/>
          </p:cNvGrpSpPr>
          <p:nvPr/>
        </p:nvGrpSpPr>
        <p:grpSpPr bwMode="auto">
          <a:xfrm>
            <a:off x="6192838" y="2787650"/>
            <a:ext cx="1993900" cy="1984375"/>
            <a:chOff x="3901" y="1756"/>
            <a:chExt cx="1256" cy="1250"/>
          </a:xfrm>
        </p:grpSpPr>
        <p:pic>
          <p:nvPicPr>
            <p:cNvPr id="46091" name="Picture 28" descr="mourning_dov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2" y="1776"/>
              <a:ext cx="1255"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2"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46088" name="Rectangle 21"/>
          <p:cNvSpPr>
            <a:spLocks noGrp="1" noChangeArrowheads="1"/>
          </p:cNvSpPr>
          <p:nvPr>
            <p:ph type="title" idx="4294967295"/>
          </p:nvPr>
        </p:nvSpPr>
        <p:spPr>
          <a:noFill/>
        </p:spPr>
        <p:txBody>
          <a:bodyPr/>
          <a:lstStyle/>
          <a:p>
            <a:pPr eaLnBrk="1" hangingPunct="1"/>
            <a:r>
              <a:rPr lang="en-US" altLang="en-US" smtClean="0"/>
              <a:t>Bird Song 3</a:t>
            </a:r>
          </a:p>
        </p:txBody>
      </p:sp>
      <p:sp>
        <p:nvSpPr>
          <p:cNvPr id="46089"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pic>
        <p:nvPicPr>
          <p:cNvPr id="2" name="MourningDove.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4572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50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12"/>
          <p:cNvSpPr txBox="1">
            <a:spLocks noChangeArrowheads="1"/>
          </p:cNvSpPr>
          <p:nvPr/>
        </p:nvSpPr>
        <p:spPr bwMode="auto">
          <a:xfrm>
            <a:off x="3513138" y="2054225"/>
            <a:ext cx="204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sz="1800" b="0"/>
              <a:t>Anna’s Hummingbird</a:t>
            </a:r>
          </a:p>
        </p:txBody>
      </p:sp>
      <p:sp>
        <p:nvSpPr>
          <p:cNvPr id="48131" name="Text Box 13"/>
          <p:cNvSpPr txBox="1">
            <a:spLocks noChangeArrowheads="1"/>
          </p:cNvSpPr>
          <p:nvPr/>
        </p:nvSpPr>
        <p:spPr bwMode="auto">
          <a:xfrm>
            <a:off x="6145213" y="2054225"/>
            <a:ext cx="20780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Red-tailed   Hawk</a:t>
            </a:r>
          </a:p>
        </p:txBody>
      </p:sp>
      <p:grpSp>
        <p:nvGrpSpPr>
          <p:cNvPr id="48132" name="Group 27"/>
          <p:cNvGrpSpPr>
            <a:grpSpLocks/>
          </p:cNvGrpSpPr>
          <p:nvPr/>
        </p:nvGrpSpPr>
        <p:grpSpPr bwMode="auto">
          <a:xfrm>
            <a:off x="901700" y="2787650"/>
            <a:ext cx="1984375" cy="1984375"/>
            <a:chOff x="568" y="1756"/>
            <a:chExt cx="1250" cy="1250"/>
          </a:xfrm>
        </p:grpSpPr>
        <p:pic>
          <p:nvPicPr>
            <p:cNvPr id="48143" name="Picture 26" descr="gila_woodpeck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 y="1757"/>
              <a:ext cx="124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4"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8133" name="Group 31"/>
          <p:cNvGrpSpPr>
            <a:grpSpLocks/>
          </p:cNvGrpSpPr>
          <p:nvPr/>
        </p:nvGrpSpPr>
        <p:grpSpPr bwMode="auto">
          <a:xfrm>
            <a:off x="3546475" y="2773363"/>
            <a:ext cx="1989138" cy="1998662"/>
            <a:chOff x="2234" y="1747"/>
            <a:chExt cx="1253" cy="1259"/>
          </a:xfrm>
        </p:grpSpPr>
        <p:pic>
          <p:nvPicPr>
            <p:cNvPr id="48141" name="Picture 28"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2" name="Rectangle 1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48134" name="Group 30"/>
          <p:cNvGrpSpPr>
            <a:grpSpLocks/>
          </p:cNvGrpSpPr>
          <p:nvPr/>
        </p:nvGrpSpPr>
        <p:grpSpPr bwMode="auto">
          <a:xfrm>
            <a:off x="6192838" y="2787650"/>
            <a:ext cx="1984375" cy="1984375"/>
            <a:chOff x="3901" y="1756"/>
            <a:chExt cx="1250" cy="1250"/>
          </a:xfrm>
        </p:grpSpPr>
        <p:pic>
          <p:nvPicPr>
            <p:cNvPr id="48139" name="Picture 29" descr="red_tailed_haw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0" name="Rectangle 18"/>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48135" name="Rectangle 21"/>
          <p:cNvSpPr>
            <a:spLocks noGrp="1" noChangeArrowheads="1"/>
          </p:cNvSpPr>
          <p:nvPr>
            <p:ph type="title" idx="4294967295"/>
          </p:nvPr>
        </p:nvSpPr>
        <p:spPr>
          <a:noFill/>
        </p:spPr>
        <p:txBody>
          <a:bodyPr/>
          <a:lstStyle/>
          <a:p>
            <a:pPr eaLnBrk="1" hangingPunct="1"/>
            <a:r>
              <a:rPr lang="en-US" altLang="en-US" smtClean="0"/>
              <a:t>Bird Song 4</a:t>
            </a:r>
          </a:p>
        </p:txBody>
      </p:sp>
      <p:sp>
        <p:nvSpPr>
          <p:cNvPr id="48136"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sp>
        <p:nvSpPr>
          <p:cNvPr id="48137" name="Text Box 9"/>
          <p:cNvSpPr txBox="1">
            <a:spLocks noChangeArrowheads="1"/>
          </p:cNvSpPr>
          <p:nvPr/>
        </p:nvSpPr>
        <p:spPr bwMode="auto">
          <a:xfrm>
            <a:off x="865188" y="2054225"/>
            <a:ext cx="2044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Gila Woodpecker</a:t>
            </a:r>
          </a:p>
        </p:txBody>
      </p:sp>
      <p:pic>
        <p:nvPicPr>
          <p:cNvPr id="2" name="AnnasHummingbird.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4572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63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11"/>
          <p:cNvSpPr txBox="1">
            <a:spLocks noChangeArrowheads="1"/>
          </p:cNvSpPr>
          <p:nvPr/>
        </p:nvSpPr>
        <p:spPr bwMode="auto">
          <a:xfrm>
            <a:off x="866775" y="2052638"/>
            <a:ext cx="2041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A. Killdeer</a:t>
            </a:r>
          </a:p>
        </p:txBody>
      </p:sp>
      <p:sp>
        <p:nvSpPr>
          <p:cNvPr id="50179" name="Text Box 12"/>
          <p:cNvSpPr txBox="1">
            <a:spLocks noChangeArrowheads="1"/>
          </p:cNvSpPr>
          <p:nvPr/>
        </p:nvSpPr>
        <p:spPr bwMode="auto">
          <a:xfrm>
            <a:off x="3532188" y="2052638"/>
            <a:ext cx="2020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B. House Finch</a:t>
            </a:r>
          </a:p>
        </p:txBody>
      </p:sp>
      <p:sp>
        <p:nvSpPr>
          <p:cNvPr id="50180" name="Text Box 13"/>
          <p:cNvSpPr txBox="1">
            <a:spLocks noChangeArrowheads="1"/>
          </p:cNvSpPr>
          <p:nvPr/>
        </p:nvSpPr>
        <p:spPr bwMode="auto">
          <a:xfrm>
            <a:off x="6162675" y="2058988"/>
            <a:ext cx="2038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Curve-billed Thrasher</a:t>
            </a:r>
          </a:p>
        </p:txBody>
      </p:sp>
      <p:sp>
        <p:nvSpPr>
          <p:cNvPr id="50181" name="Rectangle 21"/>
          <p:cNvSpPr>
            <a:spLocks noGrp="1" noChangeArrowheads="1"/>
          </p:cNvSpPr>
          <p:nvPr>
            <p:ph type="title" idx="4294967295"/>
          </p:nvPr>
        </p:nvSpPr>
        <p:spPr>
          <a:noFill/>
        </p:spPr>
        <p:txBody>
          <a:bodyPr/>
          <a:lstStyle/>
          <a:p>
            <a:pPr eaLnBrk="1" hangingPunct="1"/>
            <a:r>
              <a:rPr lang="en-US" altLang="en-US" smtClean="0"/>
              <a:t>Bird Song 5</a:t>
            </a:r>
          </a:p>
        </p:txBody>
      </p:sp>
      <p:sp>
        <p:nvSpPr>
          <p:cNvPr id="50182"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grpSp>
        <p:nvGrpSpPr>
          <p:cNvPr id="50183" name="Group 24"/>
          <p:cNvGrpSpPr>
            <a:grpSpLocks/>
          </p:cNvGrpSpPr>
          <p:nvPr/>
        </p:nvGrpSpPr>
        <p:grpSpPr bwMode="auto">
          <a:xfrm>
            <a:off x="3546475" y="2787650"/>
            <a:ext cx="1992313" cy="1984375"/>
            <a:chOff x="2234" y="1756"/>
            <a:chExt cx="1255" cy="1250"/>
          </a:xfrm>
        </p:grpSpPr>
        <p:pic>
          <p:nvPicPr>
            <p:cNvPr id="50191" name="Picture 25" descr="house_fin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8" y="1759"/>
              <a:ext cx="1251"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2" name="Rectangle 26"/>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0184" name="Group 28"/>
          <p:cNvGrpSpPr>
            <a:grpSpLocks/>
          </p:cNvGrpSpPr>
          <p:nvPr/>
        </p:nvGrpSpPr>
        <p:grpSpPr bwMode="auto">
          <a:xfrm>
            <a:off x="6192838" y="2787650"/>
            <a:ext cx="1984375" cy="1984375"/>
            <a:chOff x="3901" y="1756"/>
            <a:chExt cx="1250" cy="1250"/>
          </a:xfrm>
        </p:grpSpPr>
        <p:pic>
          <p:nvPicPr>
            <p:cNvPr id="50189" name="Picture 29" descr="curve_billed_thrash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7" y="1762"/>
              <a:ext cx="1237"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0" name="Rectangle 3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0185" name="Group 39"/>
          <p:cNvGrpSpPr>
            <a:grpSpLocks/>
          </p:cNvGrpSpPr>
          <p:nvPr/>
        </p:nvGrpSpPr>
        <p:grpSpPr bwMode="auto">
          <a:xfrm>
            <a:off x="896938" y="2787650"/>
            <a:ext cx="1989137" cy="1997075"/>
            <a:chOff x="2231" y="1748"/>
            <a:chExt cx="1253" cy="1258"/>
          </a:xfrm>
        </p:grpSpPr>
        <p:pic>
          <p:nvPicPr>
            <p:cNvPr id="50187" name="Picture 40" descr="killde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1" y="174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8" name="Rectangle 41"/>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Killdeer.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315913"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30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13"/>
          <p:cNvSpPr txBox="1">
            <a:spLocks noChangeArrowheads="1"/>
          </p:cNvSpPr>
          <p:nvPr/>
        </p:nvSpPr>
        <p:spPr bwMode="auto">
          <a:xfrm>
            <a:off x="3516313" y="2060575"/>
            <a:ext cx="2038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sz="1800" b="0"/>
              <a:t>Curve-billed Thrasher</a:t>
            </a:r>
          </a:p>
        </p:txBody>
      </p:sp>
      <p:sp>
        <p:nvSpPr>
          <p:cNvPr id="52227" name="Text Box 12"/>
          <p:cNvSpPr txBox="1">
            <a:spLocks noChangeArrowheads="1"/>
          </p:cNvSpPr>
          <p:nvPr/>
        </p:nvSpPr>
        <p:spPr bwMode="auto">
          <a:xfrm>
            <a:off x="890588" y="2057400"/>
            <a:ext cx="2047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A. House Sparrow</a:t>
            </a:r>
          </a:p>
        </p:txBody>
      </p:sp>
      <p:sp>
        <p:nvSpPr>
          <p:cNvPr id="52228" name="Text Box 13"/>
          <p:cNvSpPr txBox="1">
            <a:spLocks noChangeArrowheads="1"/>
          </p:cNvSpPr>
          <p:nvPr/>
        </p:nvSpPr>
        <p:spPr bwMode="auto">
          <a:xfrm>
            <a:off x="6161088" y="2057400"/>
            <a:ext cx="2054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Red-tailed   Hawk</a:t>
            </a:r>
          </a:p>
        </p:txBody>
      </p:sp>
      <p:sp>
        <p:nvSpPr>
          <p:cNvPr id="52229" name="Rectangle 21"/>
          <p:cNvSpPr>
            <a:spLocks noGrp="1" noChangeArrowheads="1"/>
          </p:cNvSpPr>
          <p:nvPr>
            <p:ph type="title" idx="4294967295"/>
          </p:nvPr>
        </p:nvSpPr>
        <p:spPr>
          <a:noFill/>
        </p:spPr>
        <p:txBody>
          <a:bodyPr/>
          <a:lstStyle/>
          <a:p>
            <a:pPr eaLnBrk="1" hangingPunct="1"/>
            <a:r>
              <a:rPr lang="en-US" altLang="en-US" smtClean="0"/>
              <a:t>Bird Song 6</a:t>
            </a:r>
          </a:p>
        </p:txBody>
      </p:sp>
      <p:sp>
        <p:nvSpPr>
          <p:cNvPr id="52230"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grpSp>
        <p:nvGrpSpPr>
          <p:cNvPr id="52231" name="Group 26"/>
          <p:cNvGrpSpPr>
            <a:grpSpLocks/>
          </p:cNvGrpSpPr>
          <p:nvPr/>
        </p:nvGrpSpPr>
        <p:grpSpPr bwMode="auto">
          <a:xfrm>
            <a:off x="895350" y="2787650"/>
            <a:ext cx="1990725" cy="1990725"/>
            <a:chOff x="564" y="1756"/>
            <a:chExt cx="1254" cy="1254"/>
          </a:xfrm>
        </p:grpSpPr>
        <p:pic>
          <p:nvPicPr>
            <p:cNvPr id="52239" name="Picture 27" descr="house_sparr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0"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2232" name="Group 29"/>
          <p:cNvGrpSpPr>
            <a:grpSpLocks/>
          </p:cNvGrpSpPr>
          <p:nvPr/>
        </p:nvGrpSpPr>
        <p:grpSpPr bwMode="auto">
          <a:xfrm>
            <a:off x="3548063" y="2787650"/>
            <a:ext cx="1984375" cy="1984375"/>
            <a:chOff x="3901" y="1756"/>
            <a:chExt cx="1250" cy="1250"/>
          </a:xfrm>
        </p:grpSpPr>
        <p:pic>
          <p:nvPicPr>
            <p:cNvPr id="52237" name="Picture 30" descr="curve_billed_thrash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7" y="1762"/>
              <a:ext cx="1237"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8" name="Rectangle 31"/>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2233" name="Group 32"/>
          <p:cNvGrpSpPr>
            <a:grpSpLocks/>
          </p:cNvGrpSpPr>
          <p:nvPr/>
        </p:nvGrpSpPr>
        <p:grpSpPr bwMode="auto">
          <a:xfrm>
            <a:off x="6192838" y="2787650"/>
            <a:ext cx="1984375" cy="1984375"/>
            <a:chOff x="3901" y="1756"/>
            <a:chExt cx="1250" cy="1250"/>
          </a:xfrm>
        </p:grpSpPr>
        <p:pic>
          <p:nvPicPr>
            <p:cNvPr id="52235" name="Picture 33" descr="red_tailed_haw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6"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Red-TailedHawk.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300038"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24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1"/>
          <p:cNvSpPr txBox="1">
            <a:spLocks noChangeArrowheads="1"/>
          </p:cNvSpPr>
          <p:nvPr/>
        </p:nvSpPr>
        <p:spPr bwMode="auto">
          <a:xfrm>
            <a:off x="6159500" y="2058988"/>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Great-tailed                             Grackle</a:t>
            </a:r>
          </a:p>
        </p:txBody>
      </p:sp>
      <p:sp>
        <p:nvSpPr>
          <p:cNvPr id="54275" name="Text Box 12"/>
          <p:cNvSpPr txBox="1">
            <a:spLocks noChangeArrowheads="1"/>
          </p:cNvSpPr>
          <p:nvPr/>
        </p:nvSpPr>
        <p:spPr bwMode="auto">
          <a:xfrm>
            <a:off x="806450" y="2058988"/>
            <a:ext cx="20907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Anna’s Hummingbird</a:t>
            </a:r>
          </a:p>
        </p:txBody>
      </p:sp>
      <p:sp>
        <p:nvSpPr>
          <p:cNvPr id="54276" name="Text Box 13"/>
          <p:cNvSpPr txBox="1">
            <a:spLocks noChangeArrowheads="1"/>
          </p:cNvSpPr>
          <p:nvPr/>
        </p:nvSpPr>
        <p:spPr bwMode="auto">
          <a:xfrm>
            <a:off x="3532188" y="2058988"/>
            <a:ext cx="2027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sz="1800" b="0"/>
              <a:t>Northern Mockingbird</a:t>
            </a:r>
          </a:p>
        </p:txBody>
      </p:sp>
      <p:grpSp>
        <p:nvGrpSpPr>
          <p:cNvPr id="54277" name="Group 27"/>
          <p:cNvGrpSpPr>
            <a:grpSpLocks/>
          </p:cNvGrpSpPr>
          <p:nvPr/>
        </p:nvGrpSpPr>
        <p:grpSpPr bwMode="auto">
          <a:xfrm>
            <a:off x="895350" y="2787650"/>
            <a:ext cx="1990725" cy="1990725"/>
            <a:chOff x="564" y="1756"/>
            <a:chExt cx="1254" cy="1254"/>
          </a:xfrm>
        </p:grpSpPr>
        <p:pic>
          <p:nvPicPr>
            <p:cNvPr id="54287" name="Picture 26" descr="annas_hummingbi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 y="1759"/>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8" name="Rectangle 16"/>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54278" name="Rectangle 21"/>
          <p:cNvSpPr>
            <a:spLocks noGrp="1" noChangeArrowheads="1"/>
          </p:cNvSpPr>
          <p:nvPr>
            <p:ph type="title" idx="4294967295"/>
          </p:nvPr>
        </p:nvSpPr>
        <p:spPr>
          <a:noFill/>
        </p:spPr>
        <p:txBody>
          <a:bodyPr/>
          <a:lstStyle/>
          <a:p>
            <a:pPr eaLnBrk="1" hangingPunct="1"/>
            <a:r>
              <a:rPr lang="en-US" altLang="en-US" smtClean="0"/>
              <a:t>Bird Song 7</a:t>
            </a:r>
          </a:p>
        </p:txBody>
      </p:sp>
      <p:sp>
        <p:nvSpPr>
          <p:cNvPr id="54279"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grpSp>
        <p:nvGrpSpPr>
          <p:cNvPr id="54280" name="Group 28"/>
          <p:cNvGrpSpPr>
            <a:grpSpLocks/>
          </p:cNvGrpSpPr>
          <p:nvPr/>
        </p:nvGrpSpPr>
        <p:grpSpPr bwMode="auto">
          <a:xfrm>
            <a:off x="3546475" y="2787650"/>
            <a:ext cx="1984375" cy="1984375"/>
            <a:chOff x="568" y="1756"/>
            <a:chExt cx="1250" cy="1250"/>
          </a:xfrm>
        </p:grpSpPr>
        <p:pic>
          <p:nvPicPr>
            <p:cNvPr id="54285" name="Picture 29" descr="northern_mock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6" name="Rectangle 30"/>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4281" name="Group 31"/>
          <p:cNvGrpSpPr>
            <a:grpSpLocks/>
          </p:cNvGrpSpPr>
          <p:nvPr/>
        </p:nvGrpSpPr>
        <p:grpSpPr bwMode="auto">
          <a:xfrm>
            <a:off x="6192838" y="2787650"/>
            <a:ext cx="1989137" cy="1984375"/>
            <a:chOff x="3901" y="1756"/>
            <a:chExt cx="1253" cy="1250"/>
          </a:xfrm>
        </p:grpSpPr>
        <p:pic>
          <p:nvPicPr>
            <p:cNvPr id="54283" name="Picture 32" descr="great_tailed_grack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4" name="Rectangle 33"/>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Great-TailedGrackle.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3810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39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11"/>
          <p:cNvSpPr txBox="1">
            <a:spLocks noChangeArrowheads="1"/>
          </p:cNvSpPr>
          <p:nvPr/>
        </p:nvSpPr>
        <p:spPr bwMode="auto">
          <a:xfrm>
            <a:off x="879475" y="2057400"/>
            <a:ext cx="2036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Northern Mockingbird</a:t>
            </a:r>
          </a:p>
        </p:txBody>
      </p:sp>
      <p:sp>
        <p:nvSpPr>
          <p:cNvPr id="56323" name="Text Box 12"/>
          <p:cNvSpPr txBox="1">
            <a:spLocks noChangeArrowheads="1"/>
          </p:cNvSpPr>
          <p:nvPr/>
        </p:nvSpPr>
        <p:spPr bwMode="auto">
          <a:xfrm>
            <a:off x="3513138" y="2057400"/>
            <a:ext cx="2025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sz="1800" b="0"/>
              <a:t>Anna’s Hummingbird</a:t>
            </a:r>
          </a:p>
        </p:txBody>
      </p:sp>
      <p:sp>
        <p:nvSpPr>
          <p:cNvPr id="56324" name="Text Box 13"/>
          <p:cNvSpPr txBox="1">
            <a:spLocks noChangeArrowheads="1"/>
          </p:cNvSpPr>
          <p:nvPr/>
        </p:nvSpPr>
        <p:spPr bwMode="auto">
          <a:xfrm>
            <a:off x="6167438" y="2057400"/>
            <a:ext cx="2038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Red-tailed   Hawk</a:t>
            </a:r>
          </a:p>
        </p:txBody>
      </p:sp>
      <p:sp>
        <p:nvSpPr>
          <p:cNvPr id="56325" name="Rectangle 21"/>
          <p:cNvSpPr>
            <a:spLocks noGrp="1" noChangeArrowheads="1"/>
          </p:cNvSpPr>
          <p:nvPr>
            <p:ph type="title" idx="4294967295"/>
          </p:nvPr>
        </p:nvSpPr>
        <p:spPr>
          <a:noFill/>
        </p:spPr>
        <p:txBody>
          <a:bodyPr/>
          <a:lstStyle/>
          <a:p>
            <a:pPr eaLnBrk="1" hangingPunct="1"/>
            <a:r>
              <a:rPr lang="en-US" altLang="en-US" smtClean="0"/>
              <a:t>Bird Song 8</a:t>
            </a:r>
          </a:p>
        </p:txBody>
      </p:sp>
      <p:sp>
        <p:nvSpPr>
          <p:cNvPr id="56326"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grpSp>
        <p:nvGrpSpPr>
          <p:cNvPr id="56327" name="Group 26"/>
          <p:cNvGrpSpPr>
            <a:grpSpLocks/>
          </p:cNvGrpSpPr>
          <p:nvPr/>
        </p:nvGrpSpPr>
        <p:grpSpPr bwMode="auto">
          <a:xfrm>
            <a:off x="3546475" y="2773363"/>
            <a:ext cx="1989138" cy="1998662"/>
            <a:chOff x="2234" y="1747"/>
            <a:chExt cx="1253" cy="1259"/>
          </a:xfrm>
        </p:grpSpPr>
        <p:pic>
          <p:nvPicPr>
            <p:cNvPr id="56335" name="Picture 27" descr="annas_hummingbi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Rectangle 2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6328" name="Group 29"/>
          <p:cNvGrpSpPr>
            <a:grpSpLocks/>
          </p:cNvGrpSpPr>
          <p:nvPr/>
        </p:nvGrpSpPr>
        <p:grpSpPr bwMode="auto">
          <a:xfrm>
            <a:off x="901700" y="2787650"/>
            <a:ext cx="1984375" cy="1984375"/>
            <a:chOff x="568" y="1756"/>
            <a:chExt cx="1250" cy="1250"/>
          </a:xfrm>
        </p:grpSpPr>
        <p:pic>
          <p:nvPicPr>
            <p:cNvPr id="56333" name="Picture 30" descr="northern_mock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 y="1759"/>
              <a:ext cx="124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Rectangle 31"/>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6329" name="Group 32"/>
          <p:cNvGrpSpPr>
            <a:grpSpLocks/>
          </p:cNvGrpSpPr>
          <p:nvPr/>
        </p:nvGrpSpPr>
        <p:grpSpPr bwMode="auto">
          <a:xfrm>
            <a:off x="6192838" y="2787650"/>
            <a:ext cx="1984375" cy="1984375"/>
            <a:chOff x="3901" y="1756"/>
            <a:chExt cx="1250" cy="1250"/>
          </a:xfrm>
        </p:grpSpPr>
        <p:pic>
          <p:nvPicPr>
            <p:cNvPr id="56331" name="Picture 33" descr="red_tailed_haw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2"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NorthernMockingbird.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4572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3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12"/>
          <p:cNvSpPr txBox="1">
            <a:spLocks noChangeArrowheads="1"/>
          </p:cNvSpPr>
          <p:nvPr/>
        </p:nvSpPr>
        <p:spPr bwMode="auto">
          <a:xfrm>
            <a:off x="3511550" y="2055813"/>
            <a:ext cx="2024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sz="1800" b="0"/>
              <a:t>Great-tailed                             Grackle</a:t>
            </a:r>
          </a:p>
        </p:txBody>
      </p:sp>
      <p:sp>
        <p:nvSpPr>
          <p:cNvPr id="58371" name="Text Box 13"/>
          <p:cNvSpPr txBox="1">
            <a:spLocks noChangeArrowheads="1"/>
          </p:cNvSpPr>
          <p:nvPr/>
        </p:nvSpPr>
        <p:spPr bwMode="auto">
          <a:xfrm>
            <a:off x="874713" y="2055813"/>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Gila Woodpecker</a:t>
            </a:r>
          </a:p>
        </p:txBody>
      </p:sp>
      <p:sp>
        <p:nvSpPr>
          <p:cNvPr id="58372" name="Rectangle 21"/>
          <p:cNvSpPr>
            <a:spLocks noGrp="1" noChangeArrowheads="1"/>
          </p:cNvSpPr>
          <p:nvPr>
            <p:ph type="title" idx="4294967295"/>
          </p:nvPr>
        </p:nvSpPr>
        <p:spPr>
          <a:noFill/>
        </p:spPr>
        <p:txBody>
          <a:bodyPr/>
          <a:lstStyle/>
          <a:p>
            <a:pPr eaLnBrk="1" hangingPunct="1"/>
            <a:r>
              <a:rPr lang="en-US" altLang="en-US" smtClean="0"/>
              <a:t>Bird Song 9</a:t>
            </a:r>
          </a:p>
        </p:txBody>
      </p:sp>
      <p:sp>
        <p:nvSpPr>
          <p:cNvPr id="58373"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grpSp>
        <p:nvGrpSpPr>
          <p:cNvPr id="58374" name="Group 26"/>
          <p:cNvGrpSpPr>
            <a:grpSpLocks/>
          </p:cNvGrpSpPr>
          <p:nvPr/>
        </p:nvGrpSpPr>
        <p:grpSpPr bwMode="auto">
          <a:xfrm>
            <a:off x="901700" y="2787650"/>
            <a:ext cx="1984375" cy="1984375"/>
            <a:chOff x="568" y="1756"/>
            <a:chExt cx="1250" cy="1250"/>
          </a:xfrm>
        </p:grpSpPr>
        <p:pic>
          <p:nvPicPr>
            <p:cNvPr id="58383" name="Picture 27" descr="gila_woodpeck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 y="1757"/>
              <a:ext cx="124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4" name="Rectangle 28"/>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8375" name="Group 29"/>
          <p:cNvGrpSpPr>
            <a:grpSpLocks/>
          </p:cNvGrpSpPr>
          <p:nvPr/>
        </p:nvGrpSpPr>
        <p:grpSpPr bwMode="auto">
          <a:xfrm>
            <a:off x="6192838" y="2787650"/>
            <a:ext cx="1984375" cy="1984375"/>
            <a:chOff x="3901" y="1756"/>
            <a:chExt cx="1250" cy="1250"/>
          </a:xfrm>
        </p:grpSpPr>
        <p:pic>
          <p:nvPicPr>
            <p:cNvPr id="58381" name="Picture 30" descr="red_tailed_haw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5" y="1760"/>
              <a:ext cx="1235"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2" name="Rectangle 31"/>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58376" name="Group 32"/>
          <p:cNvGrpSpPr>
            <a:grpSpLocks/>
          </p:cNvGrpSpPr>
          <p:nvPr/>
        </p:nvGrpSpPr>
        <p:grpSpPr bwMode="auto">
          <a:xfrm>
            <a:off x="3546475" y="2787650"/>
            <a:ext cx="1989138" cy="1984375"/>
            <a:chOff x="3901" y="1756"/>
            <a:chExt cx="1253" cy="1250"/>
          </a:xfrm>
        </p:grpSpPr>
        <p:pic>
          <p:nvPicPr>
            <p:cNvPr id="58379" name="Picture 33" descr="great_tailed_grack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6" y="1763"/>
              <a:ext cx="1248"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0" name="Rectangle 34"/>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58377" name="Text Box 13"/>
          <p:cNvSpPr txBox="1">
            <a:spLocks noChangeArrowheads="1"/>
          </p:cNvSpPr>
          <p:nvPr/>
        </p:nvSpPr>
        <p:spPr bwMode="auto">
          <a:xfrm>
            <a:off x="6159500" y="2057400"/>
            <a:ext cx="20462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3"/>
            </a:pPr>
            <a:r>
              <a:rPr lang="en-US" altLang="en-US" sz="1800" b="0"/>
              <a:t>Red-tailed   Hawk</a:t>
            </a:r>
          </a:p>
        </p:txBody>
      </p:sp>
      <p:pic>
        <p:nvPicPr>
          <p:cNvPr id="2" name="GilaWoodpecker.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457200"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07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12"/>
          <p:cNvSpPr txBox="1">
            <a:spLocks noChangeArrowheads="1"/>
          </p:cNvSpPr>
          <p:nvPr/>
        </p:nvSpPr>
        <p:spPr bwMode="auto">
          <a:xfrm>
            <a:off x="914400" y="2065338"/>
            <a:ext cx="20494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A. House Sparrow</a:t>
            </a:r>
          </a:p>
        </p:txBody>
      </p:sp>
      <p:sp>
        <p:nvSpPr>
          <p:cNvPr id="60419" name="Text Box 13"/>
          <p:cNvSpPr txBox="1">
            <a:spLocks noChangeArrowheads="1"/>
          </p:cNvSpPr>
          <p:nvPr/>
        </p:nvSpPr>
        <p:spPr bwMode="auto">
          <a:xfrm>
            <a:off x="6164263" y="2065338"/>
            <a:ext cx="2025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C. Killdeer</a:t>
            </a:r>
          </a:p>
        </p:txBody>
      </p:sp>
      <p:sp>
        <p:nvSpPr>
          <p:cNvPr id="60420" name="Rectangle 21"/>
          <p:cNvSpPr>
            <a:spLocks noGrp="1" noChangeArrowheads="1"/>
          </p:cNvSpPr>
          <p:nvPr>
            <p:ph type="title" idx="4294967295"/>
          </p:nvPr>
        </p:nvSpPr>
        <p:spPr>
          <a:xfrm>
            <a:off x="433388" y="274638"/>
            <a:ext cx="8229600" cy="1143000"/>
          </a:xfrm>
          <a:noFill/>
        </p:spPr>
        <p:txBody>
          <a:bodyPr/>
          <a:lstStyle/>
          <a:p>
            <a:pPr eaLnBrk="1" hangingPunct="1"/>
            <a:r>
              <a:rPr lang="en-US" altLang="en-US" smtClean="0"/>
              <a:t>Bird Song 10</a:t>
            </a:r>
          </a:p>
        </p:txBody>
      </p:sp>
      <p:sp>
        <p:nvSpPr>
          <p:cNvPr id="60421" name="Rectangle 22"/>
          <p:cNvSpPr>
            <a:spLocks noChangeArrowheads="1"/>
          </p:cNvSpPr>
          <p:nvPr/>
        </p:nvSpPr>
        <p:spPr bwMode="auto">
          <a:xfrm>
            <a:off x="2349500" y="1352550"/>
            <a:ext cx="403860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90000"/>
              </a:lnSpc>
              <a:buFontTx/>
              <a:buNone/>
            </a:pPr>
            <a:r>
              <a:rPr lang="en-US" altLang="en-US" sz="2400" b="0"/>
              <a:t>     Which bird do you hear?</a:t>
            </a:r>
          </a:p>
        </p:txBody>
      </p:sp>
      <p:grpSp>
        <p:nvGrpSpPr>
          <p:cNvPr id="60422" name="Group 27"/>
          <p:cNvGrpSpPr>
            <a:grpSpLocks/>
          </p:cNvGrpSpPr>
          <p:nvPr/>
        </p:nvGrpSpPr>
        <p:grpSpPr bwMode="auto">
          <a:xfrm>
            <a:off x="895350" y="2787650"/>
            <a:ext cx="1990725" cy="1990725"/>
            <a:chOff x="564" y="1756"/>
            <a:chExt cx="1254" cy="1254"/>
          </a:xfrm>
        </p:grpSpPr>
        <p:pic>
          <p:nvPicPr>
            <p:cNvPr id="60431" name="Picture 28" descr="house_sparr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 y="175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2" name="Rectangle 29"/>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60423" name="Group 30"/>
          <p:cNvGrpSpPr>
            <a:grpSpLocks/>
          </p:cNvGrpSpPr>
          <p:nvPr/>
        </p:nvGrpSpPr>
        <p:grpSpPr bwMode="auto">
          <a:xfrm>
            <a:off x="3546475" y="2773363"/>
            <a:ext cx="1989138" cy="1998662"/>
            <a:chOff x="2234" y="1747"/>
            <a:chExt cx="1253" cy="1259"/>
          </a:xfrm>
        </p:grpSpPr>
        <p:pic>
          <p:nvPicPr>
            <p:cNvPr id="60429" name="Picture 31" descr="annas_hummingbi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 y="1747"/>
              <a:ext cx="1251" cy="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0" name="Rectangle 32"/>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60424" name="Group 33"/>
          <p:cNvGrpSpPr>
            <a:grpSpLocks/>
          </p:cNvGrpSpPr>
          <p:nvPr/>
        </p:nvGrpSpPr>
        <p:grpSpPr bwMode="auto">
          <a:xfrm>
            <a:off x="6186488" y="2773363"/>
            <a:ext cx="1989137" cy="1997075"/>
            <a:chOff x="2231" y="1748"/>
            <a:chExt cx="1253" cy="1258"/>
          </a:xfrm>
        </p:grpSpPr>
        <p:pic>
          <p:nvPicPr>
            <p:cNvPr id="60427" name="Picture 34" descr="killde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1" y="1748"/>
              <a:ext cx="1252" cy="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8" name="Rectangle 35"/>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60425" name="TextBox 18"/>
          <p:cNvSpPr txBox="1">
            <a:spLocks noChangeArrowheads="1"/>
          </p:cNvSpPr>
          <p:nvPr/>
        </p:nvSpPr>
        <p:spPr bwMode="auto">
          <a:xfrm>
            <a:off x="3529013" y="2065338"/>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AutoNum type="alphaUcPeriod" startAt="2"/>
            </a:pPr>
            <a:r>
              <a:rPr lang="en-US" altLang="en-US" sz="1800" b="0"/>
              <a:t>Anna’s   Hummingbird</a:t>
            </a:r>
          </a:p>
        </p:txBody>
      </p:sp>
      <p:pic>
        <p:nvPicPr>
          <p:cNvPr id="2" name="HouseSparrow.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292100" y="52578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96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0"/>
          <p:cNvSpPr txBox="1">
            <a:spLocks noChangeArrowheads="1"/>
          </p:cNvSpPr>
          <p:nvPr/>
        </p:nvSpPr>
        <p:spPr bwMode="auto">
          <a:xfrm>
            <a:off x="4954588" y="377825"/>
            <a:ext cx="35814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600"/>
              <a:t>Birds “sing” to attract mates and announce their territories.</a:t>
            </a:r>
            <a:br>
              <a:rPr lang="en-US" altLang="en-US" sz="2600"/>
            </a:br>
            <a:r>
              <a:rPr lang="en-US" altLang="en-US" sz="2600"/>
              <a:t> </a:t>
            </a:r>
          </a:p>
          <a:p>
            <a:pPr eaLnBrk="1" hangingPunct="1">
              <a:spcBef>
                <a:spcPct val="50000"/>
              </a:spcBef>
              <a:buFontTx/>
              <a:buNone/>
            </a:pPr>
            <a:r>
              <a:rPr lang="en-US" altLang="en-US" sz="2600"/>
              <a:t>Birds “call” in alarm, or to announce food.</a:t>
            </a:r>
            <a:br>
              <a:rPr lang="en-US" altLang="en-US" sz="2600"/>
            </a:br>
            <a:endParaRPr lang="en-US" altLang="en-US" sz="2600"/>
          </a:p>
          <a:p>
            <a:pPr eaLnBrk="1" hangingPunct="1">
              <a:spcBef>
                <a:spcPct val="50000"/>
              </a:spcBef>
              <a:buFontTx/>
              <a:buNone/>
            </a:pPr>
            <a:r>
              <a:rPr lang="en-US" altLang="en-US" sz="2600"/>
              <a:t>Each Bird species has its own song and call.</a:t>
            </a:r>
          </a:p>
          <a:p>
            <a:pPr eaLnBrk="1" hangingPunct="1">
              <a:spcBef>
                <a:spcPct val="50000"/>
              </a:spcBef>
              <a:buFontTx/>
              <a:buNone/>
            </a:pPr>
            <a:endParaRPr lang="en-US" altLang="en-US" sz="2000" b="0">
              <a:latin typeface="Verdana" panose="020B0604030504040204" pitchFamily="34" charset="0"/>
            </a:endParaRPr>
          </a:p>
        </p:txBody>
      </p:sp>
      <p:sp>
        <p:nvSpPr>
          <p:cNvPr id="7171" name="Text Box 11"/>
          <p:cNvSpPr txBox="1">
            <a:spLocks noChangeArrowheads="1"/>
          </p:cNvSpPr>
          <p:nvPr/>
        </p:nvSpPr>
        <p:spPr bwMode="auto">
          <a:xfrm>
            <a:off x="533400" y="325438"/>
            <a:ext cx="318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a:t>Did you know?</a:t>
            </a:r>
          </a:p>
        </p:txBody>
      </p:sp>
      <p:pic>
        <p:nvPicPr>
          <p:cNvPr id="7172" name="Picture 25" descr="en00754_"/>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2459038" y="2667000"/>
            <a:ext cx="333375" cy="488950"/>
          </a:xfrm>
          <a:noFill/>
        </p:spPr>
      </p:pic>
      <p:pic>
        <p:nvPicPr>
          <p:cNvPr id="7173" name="Picture 17" descr="j0115906"/>
          <p:cNvPicPr>
            <a:picLocks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a:stretch>
            <a:fillRect/>
          </a:stretch>
        </p:blipFill>
        <p:spPr>
          <a:xfrm>
            <a:off x="503238" y="1179513"/>
            <a:ext cx="2971800" cy="2203450"/>
          </a:xfrm>
          <a:noFill/>
        </p:spPr>
      </p:pic>
      <p:pic>
        <p:nvPicPr>
          <p:cNvPr id="7174" name="Picture 28" descr="en00754_"/>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2889250" y="4068763"/>
            <a:ext cx="266700" cy="388937"/>
          </a:xfrm>
          <a:noFill/>
        </p:spPr>
      </p:pic>
      <p:pic>
        <p:nvPicPr>
          <p:cNvPr id="7175"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900" y="2946400"/>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9813" y="3495675"/>
            <a:ext cx="266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31" descr="en0075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4625" y="4538663"/>
            <a:ext cx="2667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p:txBody>
          <a:bodyPr/>
          <a:lstStyle/>
          <a:p>
            <a:pPr eaLnBrk="1" hangingPunct="1"/>
            <a:r>
              <a:rPr lang="en-US" altLang="en-US" smtClean="0"/>
              <a:t> </a:t>
            </a:r>
            <a:r>
              <a:rPr lang="en-US" altLang="en-US" sz="4000" smtClean="0"/>
              <a:t>Correct Your Quiz</a:t>
            </a:r>
            <a:r>
              <a:rPr lang="en-US" altLang="en-US" smtClean="0"/>
              <a:t> </a:t>
            </a:r>
          </a:p>
        </p:txBody>
      </p:sp>
      <p:sp>
        <p:nvSpPr>
          <p:cNvPr id="62467" name="Rectangle 3"/>
          <p:cNvSpPr>
            <a:spLocks noGrp="1" noChangeArrowheads="1"/>
          </p:cNvSpPr>
          <p:nvPr>
            <p:ph type="body" sz="half" idx="4294967295"/>
          </p:nvPr>
        </p:nvSpPr>
        <p:spPr>
          <a:xfrm>
            <a:off x="457200" y="1338263"/>
            <a:ext cx="4876800" cy="4525962"/>
          </a:xfrm>
        </p:spPr>
        <p:txBody>
          <a:bodyPr/>
          <a:lstStyle/>
          <a:p>
            <a:pPr marL="609600" indent="-609600" eaLnBrk="1" hangingPunct="1">
              <a:buFontTx/>
              <a:buAutoNum type="arabicPeriod"/>
            </a:pPr>
            <a:r>
              <a:rPr lang="en-US" altLang="en-US" sz="2400" smtClean="0"/>
              <a:t>B. House Finch</a:t>
            </a:r>
          </a:p>
          <a:p>
            <a:pPr marL="609600" indent="-609600" eaLnBrk="1" hangingPunct="1">
              <a:buFontTx/>
              <a:buAutoNum type="arabicPeriod"/>
            </a:pPr>
            <a:r>
              <a:rPr lang="en-US" altLang="en-US" sz="2400" smtClean="0"/>
              <a:t>C. Curve-billed Thrasher</a:t>
            </a:r>
          </a:p>
          <a:p>
            <a:pPr marL="609600" indent="-609600" eaLnBrk="1" hangingPunct="1">
              <a:buFontTx/>
              <a:buAutoNum type="arabicPeriod"/>
            </a:pPr>
            <a:r>
              <a:rPr lang="en-US" altLang="en-US" sz="2400" smtClean="0"/>
              <a:t>C. Mourning Dove</a:t>
            </a:r>
          </a:p>
          <a:p>
            <a:pPr marL="609600" indent="-609600" eaLnBrk="1" hangingPunct="1">
              <a:buFontTx/>
              <a:buAutoNum type="arabicPeriod"/>
            </a:pPr>
            <a:r>
              <a:rPr lang="en-US" altLang="en-US" sz="2400" smtClean="0"/>
              <a:t>B. Anna’s Hummingbird</a:t>
            </a:r>
          </a:p>
          <a:p>
            <a:pPr marL="609600" indent="-609600" eaLnBrk="1" hangingPunct="1">
              <a:buFontTx/>
              <a:buAutoNum type="arabicPeriod"/>
            </a:pPr>
            <a:r>
              <a:rPr lang="en-US" altLang="en-US" sz="2400" smtClean="0"/>
              <a:t>A. Killdeer</a:t>
            </a:r>
          </a:p>
          <a:p>
            <a:pPr marL="609600" indent="-609600" eaLnBrk="1" hangingPunct="1">
              <a:buFontTx/>
              <a:buAutoNum type="arabicPeriod"/>
            </a:pPr>
            <a:r>
              <a:rPr lang="en-US" altLang="en-US" sz="2400" smtClean="0"/>
              <a:t>C. Red-tailed Hawk</a:t>
            </a:r>
          </a:p>
          <a:p>
            <a:pPr marL="609600" indent="-609600" eaLnBrk="1" hangingPunct="1">
              <a:buFontTx/>
              <a:buAutoNum type="arabicPeriod"/>
            </a:pPr>
            <a:r>
              <a:rPr lang="en-US" altLang="en-US" sz="2400" smtClean="0"/>
              <a:t>C. Great-tailed Grackle</a:t>
            </a:r>
          </a:p>
          <a:p>
            <a:pPr marL="609600" indent="-609600" eaLnBrk="1" hangingPunct="1">
              <a:buFontTx/>
              <a:buAutoNum type="arabicPeriod"/>
            </a:pPr>
            <a:r>
              <a:rPr lang="en-US" altLang="en-US" sz="2400" smtClean="0"/>
              <a:t>A. Northern Mockingbird</a:t>
            </a:r>
          </a:p>
          <a:p>
            <a:pPr marL="609600" indent="-609600" eaLnBrk="1" hangingPunct="1">
              <a:buFontTx/>
              <a:buAutoNum type="arabicPeriod"/>
            </a:pPr>
            <a:r>
              <a:rPr lang="en-US" altLang="en-US" sz="2400" smtClean="0"/>
              <a:t>A. Gila Woodpecker</a:t>
            </a:r>
          </a:p>
          <a:p>
            <a:pPr marL="609600" indent="-609600" eaLnBrk="1" hangingPunct="1">
              <a:buFontTx/>
              <a:buAutoNum type="arabicPeriod"/>
            </a:pPr>
            <a:r>
              <a:rPr lang="en-US" altLang="en-US" sz="2400" smtClean="0"/>
              <a:t>A. House Sparrow</a:t>
            </a:r>
          </a:p>
          <a:p>
            <a:pPr marL="609600" indent="-609600" eaLnBrk="1" hangingPunct="1">
              <a:buFontTx/>
              <a:buAutoNum type="arabicPeriod"/>
            </a:pPr>
            <a:endParaRPr lang="en-US" altLang="en-US" sz="2800" smtClean="0"/>
          </a:p>
        </p:txBody>
      </p:sp>
      <p:pic>
        <p:nvPicPr>
          <p:cNvPr id="62468" name="Picture 10" descr="j0350980"/>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5486400" y="2590800"/>
            <a:ext cx="2792413" cy="2008188"/>
          </a:xfrm>
          <a:noFill/>
        </p:spPr>
      </p:pic>
      <p:sp>
        <p:nvSpPr>
          <p:cNvPr id="62469" name="Text Box 13"/>
          <p:cNvSpPr txBox="1">
            <a:spLocks noChangeArrowheads="1"/>
          </p:cNvSpPr>
          <p:nvPr/>
        </p:nvSpPr>
        <p:spPr bwMode="auto">
          <a:xfrm>
            <a:off x="6169025" y="5248275"/>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0"/>
              <a:t>How did you do?</a:t>
            </a:r>
          </a:p>
        </p:txBody>
      </p:sp>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p:txBody>
          <a:bodyPr/>
          <a:lstStyle/>
          <a:p>
            <a:pPr eaLnBrk="1" hangingPunct="1"/>
            <a:r>
              <a:rPr lang="en-US" altLang="en-US" smtClean="0"/>
              <a:t>Try Listening Outside</a:t>
            </a:r>
          </a:p>
        </p:txBody>
      </p:sp>
      <p:sp>
        <p:nvSpPr>
          <p:cNvPr id="64515" name="Rectangle 3"/>
          <p:cNvSpPr>
            <a:spLocks noGrp="1" noChangeArrowheads="1"/>
          </p:cNvSpPr>
          <p:nvPr>
            <p:ph type="body" sz="half" idx="4294967295"/>
          </p:nvPr>
        </p:nvSpPr>
        <p:spPr>
          <a:xfrm>
            <a:off x="304800" y="1524000"/>
            <a:ext cx="4038600" cy="2438400"/>
          </a:xfrm>
        </p:spPr>
        <p:txBody>
          <a:bodyPr/>
          <a:lstStyle/>
          <a:p>
            <a:pPr eaLnBrk="1" hangingPunct="1">
              <a:buFontTx/>
              <a:buNone/>
            </a:pPr>
            <a:r>
              <a:rPr lang="en-US" altLang="en-US" sz="2400" smtClean="0"/>
              <a:t>    Explore bird sounds outdoors by sitting quietly and listening for 10 minutes. How many different bird songs or calls do you hear?</a:t>
            </a:r>
          </a:p>
          <a:p>
            <a:pPr eaLnBrk="1" hangingPunct="1">
              <a:buFontTx/>
              <a:buNone/>
            </a:pPr>
            <a:endParaRPr lang="en-US" altLang="en-US" sz="2400" smtClean="0"/>
          </a:p>
        </p:txBody>
      </p:sp>
      <p:sp>
        <p:nvSpPr>
          <p:cNvPr id="64516" name="Text Box 6"/>
          <p:cNvSpPr txBox="1">
            <a:spLocks noChangeArrowheads="1"/>
          </p:cNvSpPr>
          <p:nvPr/>
        </p:nvSpPr>
        <p:spPr bwMode="auto">
          <a:xfrm>
            <a:off x="609600" y="4876800"/>
            <a:ext cx="4495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en-US" altLang="en-US" sz="2000" b="0"/>
              <a:t>Try this activity at different times of day. When do you hear the most? Why?</a:t>
            </a:r>
          </a:p>
          <a:p>
            <a:pPr eaLnBrk="1" hangingPunct="1">
              <a:spcBef>
                <a:spcPct val="50000"/>
              </a:spcBef>
              <a:buFontTx/>
              <a:buNone/>
            </a:pPr>
            <a:endParaRPr lang="en-US" altLang="en-US" sz="2000" b="0"/>
          </a:p>
        </p:txBody>
      </p:sp>
      <p:pic>
        <p:nvPicPr>
          <p:cNvPr id="64517" name="Picture 8" descr="Demonstration pond"/>
          <p:cNvPicPr>
            <a:picLocks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419600" y="1676400"/>
            <a:ext cx="4038600" cy="2686050"/>
          </a:xfrm>
          <a:noFill/>
        </p:spPr>
      </p:pic>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p:txBody>
          <a:bodyPr/>
          <a:lstStyle/>
          <a:p>
            <a:pPr eaLnBrk="1" hangingPunct="1"/>
            <a:r>
              <a:rPr lang="en-US" altLang="en-US" b="1" smtClean="0"/>
              <a:t>Learn More</a:t>
            </a:r>
          </a:p>
        </p:txBody>
      </p:sp>
      <p:sp>
        <p:nvSpPr>
          <p:cNvPr id="66563" name="Text Box 4"/>
          <p:cNvSpPr txBox="1">
            <a:spLocks noChangeArrowheads="1"/>
          </p:cNvSpPr>
          <p:nvPr/>
        </p:nvSpPr>
        <p:spPr bwMode="auto">
          <a:xfrm>
            <a:off x="990600" y="4267200"/>
            <a:ext cx="67818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1800" b="0"/>
              <a:t>For more classroom activities please contact:</a:t>
            </a:r>
          </a:p>
          <a:p>
            <a:pPr algn="ctr" eaLnBrk="1" hangingPunct="1">
              <a:spcBef>
                <a:spcPct val="50000"/>
              </a:spcBef>
              <a:buFontTx/>
              <a:buNone/>
            </a:pPr>
            <a:r>
              <a:rPr lang="en-US" altLang="en-US" sz="1800" b="0"/>
              <a:t>Cathy Wise (602) 468-6470, cwise@audubon.org</a:t>
            </a:r>
          </a:p>
        </p:txBody>
      </p:sp>
      <p:pic>
        <p:nvPicPr>
          <p:cNvPr id="66564" name="Picture 12" descr="birdsongs_audubon"/>
          <p:cNvPicPr>
            <a:picLocks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119688" y="1871663"/>
            <a:ext cx="3376612" cy="1749425"/>
          </a:xfrm>
          <a:noFill/>
          <a:effectLst>
            <a:outerShdw dist="56796" dir="6993903" algn="ctr" rotWithShape="0">
              <a:srgbClr val="808080">
                <a:alpha val="50000"/>
              </a:srgbClr>
            </a:outerShdw>
          </a:effectLst>
        </p:spPr>
      </p:pic>
      <p:sp>
        <p:nvSpPr>
          <p:cNvPr id="66565" name="Rectangle 14"/>
          <p:cNvSpPr>
            <a:spLocks noChangeArrowheads="1"/>
          </p:cNvSpPr>
          <p:nvPr/>
        </p:nvSpPr>
        <p:spPr bwMode="auto">
          <a:xfrm>
            <a:off x="457200" y="1752600"/>
            <a:ext cx="41084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Want to hear more bird songs?</a:t>
            </a:r>
          </a:p>
          <a:p>
            <a:pPr eaLnBrk="1" hangingPunct="1">
              <a:spcBef>
                <a:spcPct val="0"/>
              </a:spcBef>
              <a:buFontTx/>
              <a:buNone/>
            </a:pPr>
            <a:r>
              <a:rPr lang="en-US" altLang="en-US" sz="1800"/>
              <a:t>Visit the virtual aviary at </a:t>
            </a:r>
          </a:p>
          <a:p>
            <a:pPr eaLnBrk="1" hangingPunct="1">
              <a:spcBef>
                <a:spcPct val="0"/>
              </a:spcBef>
              <a:buFontTx/>
              <a:buNone/>
            </a:pPr>
            <a:r>
              <a:rPr lang="en-US" altLang="en-US" sz="1800"/>
              <a:t>the Ask-a-Biologist web site to </a:t>
            </a:r>
          </a:p>
          <a:p>
            <a:pPr eaLnBrk="1" hangingPunct="1">
              <a:spcBef>
                <a:spcPct val="0"/>
              </a:spcBef>
              <a:buFontTx/>
              <a:buNone/>
            </a:pPr>
            <a:r>
              <a:rPr lang="en-US" altLang="en-US" sz="1800"/>
              <a:t>listen and learn more about </a:t>
            </a:r>
          </a:p>
          <a:p>
            <a:pPr eaLnBrk="1" hangingPunct="1">
              <a:spcBef>
                <a:spcPct val="0"/>
              </a:spcBef>
              <a:buFontTx/>
              <a:buNone/>
            </a:pPr>
            <a:r>
              <a:rPr lang="en-US" altLang="en-US" sz="1800"/>
              <a:t>birds in the southwest..</a:t>
            </a:r>
          </a:p>
          <a:p>
            <a:pPr eaLnBrk="1" hangingPunct="1">
              <a:spcBef>
                <a:spcPct val="0"/>
              </a:spcBef>
              <a:buFontTx/>
              <a:buNone/>
            </a:pPr>
            <a:endParaRPr lang="en-US" altLang="en-US" sz="1800" b="0"/>
          </a:p>
          <a:p>
            <a:pPr eaLnBrk="1" hangingPunct="1">
              <a:spcBef>
                <a:spcPct val="0"/>
              </a:spcBef>
              <a:buFontTx/>
              <a:buNone/>
            </a:pPr>
            <a:r>
              <a:rPr lang="en-US" altLang="en-US" sz="1800" b="0">
                <a:hlinkClick r:id="rId4"/>
              </a:rPr>
              <a:t>http://askabiologist.asu.edu/birdsongs/</a:t>
            </a:r>
            <a:endParaRPr lang="en-US" altLang="en-US" sz="1800" b="0"/>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8" descr="24292719_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7950"/>
            <a:ext cx="9144000" cy="62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Rectangle 3"/>
          <p:cNvSpPr>
            <a:spLocks noGrp="1" noChangeArrowheads="1"/>
          </p:cNvSpPr>
          <p:nvPr>
            <p:ph type="body" idx="4294967295"/>
          </p:nvPr>
        </p:nvSpPr>
        <p:spPr>
          <a:xfrm>
            <a:off x="781050" y="2816225"/>
            <a:ext cx="7315200" cy="2759075"/>
          </a:xfrm>
        </p:spPr>
        <p:txBody>
          <a:bodyPr/>
          <a:lstStyle/>
          <a:p>
            <a:pPr eaLnBrk="1" hangingPunct="1">
              <a:lnSpc>
                <a:spcPct val="80000"/>
              </a:lnSpc>
              <a:buFontTx/>
              <a:buNone/>
            </a:pPr>
            <a:r>
              <a:rPr lang="en-US" altLang="en-US" sz="2000" b="1" smtClean="0"/>
              <a:t>Bird Photograph Credits:</a:t>
            </a:r>
            <a:br>
              <a:rPr lang="en-US" altLang="en-US" sz="2000" b="1" smtClean="0"/>
            </a:br>
            <a:endParaRPr lang="en-US" altLang="en-US" sz="2000" b="1" smtClean="0"/>
          </a:p>
          <a:p>
            <a:pPr eaLnBrk="1" hangingPunct="1">
              <a:lnSpc>
                <a:spcPct val="80000"/>
              </a:lnSpc>
              <a:buFontTx/>
              <a:buNone/>
            </a:pPr>
            <a:r>
              <a:rPr lang="en-US" altLang="en-US" sz="1800" smtClean="0"/>
              <a:t>Red-tailed Hawk, Killdeer, Curve-billed Thrasher:</a:t>
            </a:r>
            <a:r>
              <a:rPr lang="en-US" altLang="en-US" sz="1800" b="1" smtClean="0"/>
              <a:t> </a:t>
            </a:r>
            <a:br>
              <a:rPr lang="en-US" altLang="en-US" sz="1800" b="1" smtClean="0"/>
            </a:br>
            <a:r>
              <a:rPr lang="en-US" altLang="en-US" sz="1800" b="1" smtClean="0"/>
              <a:t>Robert Shantz </a:t>
            </a:r>
            <a:endParaRPr lang="en-US" altLang="en-US" sz="2000" b="1" smtClean="0"/>
          </a:p>
          <a:p>
            <a:pPr eaLnBrk="1" hangingPunct="1">
              <a:lnSpc>
                <a:spcPct val="80000"/>
              </a:lnSpc>
              <a:buFontTx/>
              <a:buNone/>
            </a:pPr>
            <a:r>
              <a:rPr lang="en-US" altLang="en-US" sz="1800" smtClean="0"/>
              <a:t>Mourning Dove, Great-tailed Grackle, House Finch, House Sparrow:</a:t>
            </a:r>
            <a:r>
              <a:rPr lang="en-US" altLang="en-US" sz="1800" b="1" smtClean="0"/>
              <a:t/>
            </a:r>
            <a:br>
              <a:rPr lang="en-US" altLang="en-US" sz="1800" b="1" smtClean="0"/>
            </a:br>
            <a:r>
              <a:rPr lang="en-US" altLang="en-US" sz="1800" b="1" smtClean="0"/>
              <a:t>Richard P. Dunbar</a:t>
            </a:r>
          </a:p>
          <a:p>
            <a:pPr eaLnBrk="1" hangingPunct="1">
              <a:lnSpc>
                <a:spcPct val="80000"/>
              </a:lnSpc>
              <a:buFontTx/>
              <a:buNone/>
            </a:pPr>
            <a:r>
              <a:rPr lang="en-US" altLang="en-US" sz="1800" smtClean="0"/>
              <a:t>Anna’s Hummingbird and Gila Woodpecker:</a:t>
            </a:r>
            <a:r>
              <a:rPr lang="en-US" altLang="en-US" sz="2000" b="1" smtClean="0"/>
              <a:t> </a:t>
            </a:r>
            <a:br>
              <a:rPr lang="en-US" altLang="en-US" sz="2000" b="1" smtClean="0"/>
            </a:br>
            <a:r>
              <a:rPr lang="en-US" altLang="en-US" sz="1800" b="1" smtClean="0"/>
              <a:t>Barb Winterfield</a:t>
            </a:r>
            <a:r>
              <a:rPr lang="en-US" altLang="en-US" sz="2400" smtClean="0"/>
              <a:t> </a:t>
            </a:r>
            <a:endParaRPr lang="en-US" altLang="en-US" sz="2000" b="1" smtClean="0"/>
          </a:p>
          <a:p>
            <a:pPr eaLnBrk="1" hangingPunct="1">
              <a:lnSpc>
                <a:spcPct val="80000"/>
              </a:lnSpc>
              <a:buFontTx/>
              <a:buNone/>
            </a:pPr>
            <a:r>
              <a:rPr lang="en-US" altLang="en-US" sz="1800" smtClean="0"/>
              <a:t>Northern Mockingbird:</a:t>
            </a:r>
            <a:r>
              <a:rPr lang="en-US" altLang="en-US" sz="2000" b="1" smtClean="0"/>
              <a:t> </a:t>
            </a:r>
            <a:br>
              <a:rPr lang="en-US" altLang="en-US" sz="2000" b="1" smtClean="0"/>
            </a:br>
            <a:r>
              <a:rPr lang="en-US" altLang="en-US" sz="1800" b="1" smtClean="0"/>
              <a:t>Richard Ditch</a:t>
            </a:r>
          </a:p>
        </p:txBody>
      </p:sp>
      <p:sp>
        <p:nvSpPr>
          <p:cNvPr id="68612" name="Text Box 5"/>
          <p:cNvSpPr txBox="1">
            <a:spLocks noChangeArrowheads="1"/>
          </p:cNvSpPr>
          <p:nvPr/>
        </p:nvSpPr>
        <p:spPr bwMode="auto">
          <a:xfrm>
            <a:off x="2597150" y="139700"/>
            <a:ext cx="3273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0"/>
              <a:t>Acknowledgements</a:t>
            </a:r>
          </a:p>
        </p:txBody>
      </p:sp>
      <p:sp>
        <p:nvSpPr>
          <p:cNvPr id="68613" name="TextBox 6"/>
          <p:cNvSpPr txBox="1">
            <a:spLocks noChangeArrowheads="1"/>
          </p:cNvSpPr>
          <p:nvPr/>
        </p:nvSpPr>
        <p:spPr bwMode="auto">
          <a:xfrm>
            <a:off x="769938" y="860425"/>
            <a:ext cx="7854950"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a:t>The Ask-a-Biologist program is supported by the ASU School of Life Sciences. All the bird recordings and photographs for this activity used with permission of Ask-a-Biologist and Birding PDA. Sharing this activity is encouraged. Please be sure to submit the permission request form so that we can track the use of materials and keep this program running.</a:t>
            </a:r>
            <a:r>
              <a:rPr lang="en-US" altLang="en-US" sz="1800"/>
              <a:t> </a:t>
            </a:r>
          </a:p>
        </p:txBody>
      </p:sp>
      <p:sp>
        <p:nvSpPr>
          <p:cNvPr id="68614" name="TextBox 7"/>
          <p:cNvSpPr txBox="1">
            <a:spLocks noChangeArrowheads="1"/>
          </p:cNvSpPr>
          <p:nvPr/>
        </p:nvSpPr>
        <p:spPr bwMode="auto">
          <a:xfrm>
            <a:off x="769938" y="2246313"/>
            <a:ext cx="5822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hlinkClick r:id="rId4"/>
              </a:rPr>
              <a:t>http://askabiologist.asu.edu/pages/permissions.php</a:t>
            </a:r>
            <a:endParaRPr lang="en-US" altLang="en-US" sz="1800"/>
          </a:p>
        </p:txBody>
      </p:sp>
      <p:sp>
        <p:nvSpPr>
          <p:cNvPr id="68615" name="Text Box 7"/>
          <p:cNvSpPr txBox="1">
            <a:spLocks noChangeArrowheads="1"/>
          </p:cNvSpPr>
          <p:nvPr/>
        </p:nvSpPr>
        <p:spPr bwMode="auto">
          <a:xfrm>
            <a:off x="747713" y="5727700"/>
            <a:ext cx="43846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Bird Cartoons by: Sabine Deviche</a:t>
            </a:r>
            <a:br>
              <a:rPr lang="en-US" altLang="en-US" sz="1800"/>
            </a:br>
            <a:endParaRPr lang="en-US" altLang="en-US" sz="1800"/>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19" descr="24292719_38_nobi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438"/>
            <a:ext cx="9144000" cy="625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Text Box 6"/>
          <p:cNvSpPr txBox="1">
            <a:spLocks noChangeArrowheads="1"/>
          </p:cNvSpPr>
          <p:nvPr/>
        </p:nvSpPr>
        <p:spPr bwMode="auto">
          <a:xfrm>
            <a:off x="762000" y="1752600"/>
            <a:ext cx="71628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t>AZ Science Standards Alignment, Grades 5-8</a:t>
            </a:r>
          </a:p>
          <a:p>
            <a:pPr eaLnBrk="1" hangingPunct="1">
              <a:spcBef>
                <a:spcPct val="50000"/>
              </a:spcBef>
              <a:buFontTx/>
              <a:buNone/>
            </a:pPr>
            <a:endParaRPr lang="en-US" altLang="en-US" sz="1800"/>
          </a:p>
          <a:p>
            <a:pPr eaLnBrk="1" hangingPunct="1">
              <a:spcBef>
                <a:spcPct val="0"/>
              </a:spcBef>
              <a:buFontTx/>
              <a:buNone/>
            </a:pPr>
            <a:r>
              <a:rPr lang="en-US" altLang="en-US" sz="2000"/>
              <a:t>Strand 1: Inquiry Process, Concept 1-3 *</a:t>
            </a:r>
          </a:p>
          <a:p>
            <a:pPr eaLnBrk="1" hangingPunct="1">
              <a:spcBef>
                <a:spcPct val="0"/>
              </a:spcBef>
              <a:buFontTx/>
              <a:buNone/>
            </a:pPr>
            <a:r>
              <a:rPr lang="en-US" altLang="en-US" sz="2000"/>
              <a:t>Strand 4: Life Science, Concept 4*</a:t>
            </a:r>
          </a:p>
          <a:p>
            <a:pPr eaLnBrk="1" hangingPunct="1">
              <a:spcBef>
                <a:spcPct val="0"/>
              </a:spcBef>
              <a:buFontTx/>
              <a:buNone/>
            </a:pPr>
            <a:endParaRPr lang="en-US" altLang="en-US" sz="2000"/>
          </a:p>
          <a:p>
            <a:pPr eaLnBrk="1" hangingPunct="1">
              <a:spcBef>
                <a:spcPct val="50000"/>
              </a:spcBef>
              <a:buFontTx/>
              <a:buNone/>
            </a:pPr>
            <a:r>
              <a:rPr lang="en-US" altLang="en-US" sz="1800" b="0"/>
              <a:t>* Performance objectives vary by grade</a:t>
            </a:r>
            <a:endParaRPr lang="en-US" altLang="en-US" sz="1800"/>
          </a:p>
        </p:txBody>
      </p:sp>
      <p:sp>
        <p:nvSpPr>
          <p:cNvPr id="70660" name="Text Box 13"/>
          <p:cNvSpPr txBox="1">
            <a:spLocks noChangeArrowheads="1"/>
          </p:cNvSpPr>
          <p:nvPr/>
        </p:nvSpPr>
        <p:spPr bwMode="auto">
          <a:xfrm>
            <a:off x="152400" y="152400"/>
            <a:ext cx="883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b="0">
                <a:latin typeface="Arial Unicode MS" panose="020B0604020202020204" pitchFamily="34" charset="-128"/>
              </a:rPr>
              <a:t>Science Takes Wing - Lesson </a:t>
            </a:r>
            <a:r>
              <a:rPr lang="en-US" altLang="en-US" sz="2800" b="0"/>
              <a:t>II -</a:t>
            </a:r>
            <a:r>
              <a:rPr lang="en-US" altLang="en-US" sz="2800" b="0">
                <a:latin typeface="Arial Unicode MS" panose="020B0604020202020204" pitchFamily="34" charset="-128"/>
              </a:rPr>
              <a:t> </a:t>
            </a:r>
            <a:r>
              <a:rPr lang="en-US" altLang="en-US" sz="2800">
                <a:latin typeface="Arial Unicode MS" panose="020B0604020202020204" pitchFamily="34" charset="-128"/>
              </a:rPr>
              <a:t>BIRD SOUNDS</a:t>
            </a:r>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24292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sz="half" idx="4294967295"/>
          </p:nvPr>
        </p:nvSpPr>
        <p:spPr>
          <a:xfrm>
            <a:off x="3429000" y="990600"/>
            <a:ext cx="4038600" cy="4525963"/>
          </a:xfrm>
        </p:spPr>
        <p:txBody>
          <a:bodyPr/>
          <a:lstStyle/>
          <a:p>
            <a:pPr eaLnBrk="1" hangingPunct="1"/>
            <a:r>
              <a:rPr lang="en-US" altLang="en-US" sz="2800" b="1" smtClean="0"/>
              <a:t>Most birdwatchers find birds by hearing them first.</a:t>
            </a:r>
          </a:p>
          <a:p>
            <a:pPr eaLnBrk="1" hangingPunct="1"/>
            <a:endParaRPr lang="en-US" altLang="en-US" sz="2800" b="1" smtClean="0"/>
          </a:p>
          <a:p>
            <a:pPr eaLnBrk="1" hangingPunct="1"/>
            <a:r>
              <a:rPr lang="en-US" altLang="en-US" sz="2800" b="1" smtClean="0"/>
              <a:t>You can learn to identify birds by sound, too!</a:t>
            </a:r>
          </a:p>
          <a:p>
            <a:pPr eaLnBrk="1" hangingPunct="1"/>
            <a:endParaRPr lang="en-US" altLang="en-US" sz="2800" b="1" smtClean="0"/>
          </a:p>
        </p:txBody>
      </p:sp>
      <p:pic>
        <p:nvPicPr>
          <p:cNvPr id="9219" name="Picture 9" descr="hm00050_"/>
          <p:cNvPicPr>
            <a:picLocks noGrp="1"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6172200" y="3733800"/>
            <a:ext cx="2560638" cy="2185988"/>
          </a:xfrm>
        </p:spPr>
      </p:pic>
      <p:sp>
        <p:nvSpPr>
          <p:cNvPr id="9220" name="Text Box 4"/>
          <p:cNvSpPr txBox="1">
            <a:spLocks noChangeArrowheads="1"/>
          </p:cNvSpPr>
          <p:nvPr/>
        </p:nvSpPr>
        <p:spPr bwMode="auto">
          <a:xfrm>
            <a:off x="457200" y="762000"/>
            <a:ext cx="335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b="0"/>
          </a:p>
        </p:txBody>
      </p:sp>
      <p:pic>
        <p:nvPicPr>
          <p:cNvPr id="9221" name="Picture 13" descr="j015553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990600"/>
            <a:ext cx="2439988"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4"/>
          <p:cNvSpPr>
            <a:spLocks noChangeArrowheads="1"/>
          </p:cNvSpPr>
          <p:nvPr/>
        </p:nvSpPr>
        <p:spPr bwMode="auto">
          <a:xfrm>
            <a:off x="0" y="-125413"/>
            <a:ext cx="9144000" cy="64293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67" name="Text Box 6"/>
          <p:cNvSpPr txBox="1">
            <a:spLocks noChangeArrowheads="1"/>
          </p:cNvSpPr>
          <p:nvPr/>
        </p:nvSpPr>
        <p:spPr bwMode="auto">
          <a:xfrm>
            <a:off x="2652713" y="2398713"/>
            <a:ext cx="37560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a:t>Here are 10 common birds found in the southwestern U.S.</a:t>
            </a:r>
          </a:p>
        </p:txBody>
      </p:sp>
      <p:pic>
        <p:nvPicPr>
          <p:cNvPr id="7194" name="Picture 26" descr="annas_hummingbi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5150" y="2220913"/>
            <a:ext cx="1878013"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6" name="Picture 28" descr="curve_billed_thrash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7938" y="4270375"/>
            <a:ext cx="18526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29" descr="gila_woodpeck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838" y="4270375"/>
            <a:ext cx="18526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0" name="Picture 32" descr="great_tailed_grack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1500" y="225425"/>
            <a:ext cx="188595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2" name="Picture 34" descr="house_fin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69113" y="4249738"/>
            <a:ext cx="198437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3" name="Picture 35" descr="house_sparrow"/>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3450" y="4260850"/>
            <a:ext cx="1852613"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6" name="Picture 38" descr="killde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200" y="2236788"/>
            <a:ext cx="1884363"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7" name="Picture 39" descr="mourning_dov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28888" y="227013"/>
            <a:ext cx="1971675"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8" name="Picture 40" descr="northern_mockingbir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3375" y="223838"/>
            <a:ext cx="187007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41" descr="red_tailed_hawk"/>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45038" y="227013"/>
            <a:ext cx="1849437"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8" name="Group 14"/>
          <p:cNvGrpSpPr>
            <a:grpSpLocks/>
          </p:cNvGrpSpPr>
          <p:nvPr/>
        </p:nvGrpSpPr>
        <p:grpSpPr bwMode="auto">
          <a:xfrm>
            <a:off x="127000" y="39688"/>
            <a:ext cx="8874125" cy="6237287"/>
            <a:chOff x="80" y="25"/>
            <a:chExt cx="5590" cy="3929"/>
          </a:xfrm>
        </p:grpSpPr>
        <p:sp>
          <p:nvSpPr>
            <p:cNvPr id="11279" name="Rectangle 49"/>
            <p:cNvSpPr>
              <a:spLocks noChangeArrowheads="1"/>
            </p:cNvSpPr>
            <p:nvPr/>
          </p:nvSpPr>
          <p:spPr bwMode="auto">
            <a:xfrm>
              <a:off x="80" y="25"/>
              <a:ext cx="5590"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0" name="Rectangle 50"/>
            <p:cNvSpPr>
              <a:spLocks noChangeArrowheads="1"/>
            </p:cNvSpPr>
            <p:nvPr/>
          </p:nvSpPr>
          <p:spPr bwMode="auto">
            <a:xfrm>
              <a:off x="81" y="3836"/>
              <a:ext cx="5586" cy="11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1" name="Rectangle 42"/>
            <p:cNvSpPr>
              <a:spLocks noChangeArrowheads="1"/>
            </p:cNvSpPr>
            <p:nvPr/>
          </p:nvSpPr>
          <p:spPr bwMode="auto">
            <a:xfrm>
              <a:off x="154" y="122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2" name="Rectangle 43"/>
            <p:cNvSpPr>
              <a:spLocks noChangeArrowheads="1"/>
            </p:cNvSpPr>
            <p:nvPr/>
          </p:nvSpPr>
          <p:spPr bwMode="auto">
            <a:xfrm>
              <a:off x="131" y="2504"/>
              <a:ext cx="5498" cy="18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3" name="Rectangle 44"/>
            <p:cNvSpPr>
              <a:spLocks noChangeArrowheads="1"/>
            </p:cNvSpPr>
            <p:nvPr/>
          </p:nvSpPr>
          <p:spPr bwMode="auto">
            <a:xfrm>
              <a:off x="4155" y="98"/>
              <a:ext cx="216" cy="377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4" name="Rectangle 45"/>
            <p:cNvSpPr>
              <a:spLocks noChangeArrowheads="1"/>
            </p:cNvSpPr>
            <p:nvPr/>
          </p:nvSpPr>
          <p:spPr bwMode="auto">
            <a:xfrm>
              <a:off x="2772" y="2511"/>
              <a:ext cx="216" cy="136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5" name="Rectangle 46"/>
            <p:cNvSpPr>
              <a:spLocks noChangeArrowheads="1"/>
            </p:cNvSpPr>
            <p:nvPr/>
          </p:nvSpPr>
          <p:spPr bwMode="auto">
            <a:xfrm>
              <a:off x="1388" y="114"/>
              <a:ext cx="216" cy="376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6" name="Rectangle 47"/>
            <p:cNvSpPr>
              <a:spLocks noChangeArrowheads="1"/>
            </p:cNvSpPr>
            <p:nvPr/>
          </p:nvSpPr>
          <p:spPr bwMode="auto">
            <a:xfrm>
              <a:off x="82" y="115"/>
              <a:ext cx="139" cy="3801"/>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7" name="Rectangle 48"/>
            <p:cNvSpPr>
              <a:spLocks noChangeArrowheads="1"/>
            </p:cNvSpPr>
            <p:nvPr/>
          </p:nvSpPr>
          <p:spPr bwMode="auto">
            <a:xfrm>
              <a:off x="5539" y="83"/>
              <a:ext cx="128" cy="377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1288" name="Rectangle 51"/>
            <p:cNvSpPr>
              <a:spLocks noChangeArrowheads="1"/>
            </p:cNvSpPr>
            <p:nvPr/>
          </p:nvSpPr>
          <p:spPr bwMode="auto">
            <a:xfrm>
              <a:off x="2772" y="56"/>
              <a:ext cx="216" cy="1354"/>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7208"/>
                                        </p:tgtEl>
                                        <p:attrNameLst>
                                          <p:attrName>style.visibility</p:attrName>
                                        </p:attrNameLst>
                                      </p:cBhvr>
                                      <p:to>
                                        <p:strVal val="visible"/>
                                      </p:to>
                                    </p:set>
                                    <p:animEffect transition="in" filter="fade">
                                      <p:cBhvr>
                                        <p:cTn id="7" dur="500"/>
                                        <p:tgtEl>
                                          <p:spTgt spid="720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7203"/>
                                        </p:tgtEl>
                                        <p:attrNameLst>
                                          <p:attrName>style.visibility</p:attrName>
                                        </p:attrNameLst>
                                      </p:cBhvr>
                                      <p:to>
                                        <p:strVal val="visible"/>
                                      </p:to>
                                    </p:set>
                                    <p:animEffect transition="in" filter="fade">
                                      <p:cBhvr>
                                        <p:cTn id="11" dur="1000"/>
                                        <p:tgtEl>
                                          <p:spTgt spid="7203"/>
                                        </p:tgtEl>
                                      </p:cBhvr>
                                    </p:animEffect>
                                  </p:childTnLst>
                                </p:cTn>
                              </p:par>
                            </p:childTnLst>
                          </p:cTn>
                        </p:par>
                        <p:par>
                          <p:cTn id="12" fill="hold" nodeType="afterGroup">
                            <p:stCondLst>
                              <p:cond delay="1500"/>
                            </p:stCondLst>
                            <p:childTnLst>
                              <p:par>
                                <p:cTn id="13" presetID="10" presetClass="entr" presetSubtype="0" fill="hold" nodeType="afterEffect">
                                  <p:stCondLst>
                                    <p:cond delay="0"/>
                                  </p:stCondLst>
                                  <p:childTnLst>
                                    <p:set>
                                      <p:cBhvr>
                                        <p:cTn id="14" dur="1" fill="hold">
                                          <p:stCondLst>
                                            <p:cond delay="0"/>
                                          </p:stCondLst>
                                        </p:cTn>
                                        <p:tgtEl>
                                          <p:spTgt spid="7200"/>
                                        </p:tgtEl>
                                        <p:attrNameLst>
                                          <p:attrName>style.visibility</p:attrName>
                                        </p:attrNameLst>
                                      </p:cBhvr>
                                      <p:to>
                                        <p:strVal val="visible"/>
                                      </p:to>
                                    </p:set>
                                    <p:animEffect transition="in" filter="fade">
                                      <p:cBhvr>
                                        <p:cTn id="15" dur="1000"/>
                                        <p:tgtEl>
                                          <p:spTgt spid="7200"/>
                                        </p:tgtEl>
                                      </p:cBhvr>
                                    </p:animEffect>
                                  </p:childTnLst>
                                </p:cTn>
                              </p:par>
                            </p:childTnLst>
                          </p:cTn>
                        </p:par>
                        <p:par>
                          <p:cTn id="16" fill="hold" nodeType="afterGroup">
                            <p:stCondLst>
                              <p:cond delay="2500"/>
                            </p:stCondLst>
                            <p:childTnLst>
                              <p:par>
                                <p:cTn id="17" presetID="10" presetClass="entr" presetSubtype="0" fill="hold" nodeType="afterEffect">
                                  <p:stCondLst>
                                    <p:cond delay="0"/>
                                  </p:stCondLst>
                                  <p:childTnLst>
                                    <p:set>
                                      <p:cBhvr>
                                        <p:cTn id="18" dur="1" fill="hold">
                                          <p:stCondLst>
                                            <p:cond delay="0"/>
                                          </p:stCondLst>
                                        </p:cTn>
                                        <p:tgtEl>
                                          <p:spTgt spid="7197"/>
                                        </p:tgtEl>
                                        <p:attrNameLst>
                                          <p:attrName>style.visibility</p:attrName>
                                        </p:attrNameLst>
                                      </p:cBhvr>
                                      <p:to>
                                        <p:strVal val="visible"/>
                                      </p:to>
                                    </p:set>
                                    <p:animEffect transition="in" filter="fade">
                                      <p:cBhvr>
                                        <p:cTn id="19" dur="1000"/>
                                        <p:tgtEl>
                                          <p:spTgt spid="7197"/>
                                        </p:tgtEl>
                                      </p:cBhvr>
                                    </p:animEffect>
                                  </p:childTnLst>
                                </p:cTn>
                              </p:par>
                            </p:childTnLst>
                          </p:cTn>
                        </p:par>
                        <p:par>
                          <p:cTn id="20" fill="hold" nodeType="afterGroup">
                            <p:stCondLst>
                              <p:cond delay="3500"/>
                            </p:stCondLst>
                            <p:childTnLst>
                              <p:par>
                                <p:cTn id="21" presetID="10" presetClass="entr" presetSubtype="0" fill="hold" nodeType="afterEffect">
                                  <p:stCondLst>
                                    <p:cond delay="0"/>
                                  </p:stCondLst>
                                  <p:childTnLst>
                                    <p:set>
                                      <p:cBhvr>
                                        <p:cTn id="22" dur="1" fill="hold">
                                          <p:stCondLst>
                                            <p:cond delay="0"/>
                                          </p:stCondLst>
                                        </p:cTn>
                                        <p:tgtEl>
                                          <p:spTgt spid="7194"/>
                                        </p:tgtEl>
                                        <p:attrNameLst>
                                          <p:attrName>style.visibility</p:attrName>
                                        </p:attrNameLst>
                                      </p:cBhvr>
                                      <p:to>
                                        <p:strVal val="visible"/>
                                      </p:to>
                                    </p:set>
                                    <p:animEffect transition="in" filter="fade">
                                      <p:cBhvr>
                                        <p:cTn id="23" dur="1000"/>
                                        <p:tgtEl>
                                          <p:spTgt spid="7194"/>
                                        </p:tgtEl>
                                      </p:cBhvr>
                                    </p:animEffect>
                                  </p:childTnLst>
                                </p:cTn>
                              </p:par>
                            </p:childTnLst>
                          </p:cTn>
                        </p:par>
                        <p:par>
                          <p:cTn id="24" fill="hold" nodeType="afterGroup">
                            <p:stCondLst>
                              <p:cond delay="4500"/>
                            </p:stCondLst>
                            <p:childTnLst>
                              <p:par>
                                <p:cTn id="25" presetID="10" presetClass="entr" presetSubtype="0" fill="hold" nodeType="afterEffect">
                                  <p:stCondLst>
                                    <p:cond delay="0"/>
                                  </p:stCondLst>
                                  <p:childTnLst>
                                    <p:set>
                                      <p:cBhvr>
                                        <p:cTn id="26" dur="1" fill="hold">
                                          <p:stCondLst>
                                            <p:cond delay="0"/>
                                          </p:stCondLst>
                                        </p:cTn>
                                        <p:tgtEl>
                                          <p:spTgt spid="7196"/>
                                        </p:tgtEl>
                                        <p:attrNameLst>
                                          <p:attrName>style.visibility</p:attrName>
                                        </p:attrNameLst>
                                      </p:cBhvr>
                                      <p:to>
                                        <p:strVal val="visible"/>
                                      </p:to>
                                    </p:set>
                                    <p:animEffect transition="in" filter="fade">
                                      <p:cBhvr>
                                        <p:cTn id="27" dur="1000"/>
                                        <p:tgtEl>
                                          <p:spTgt spid="7196"/>
                                        </p:tgtEl>
                                      </p:cBhvr>
                                    </p:animEffect>
                                  </p:childTnLst>
                                </p:cTn>
                              </p:par>
                            </p:childTnLst>
                          </p:cTn>
                        </p:par>
                        <p:par>
                          <p:cTn id="28" fill="hold" nodeType="afterGroup">
                            <p:stCondLst>
                              <p:cond delay="5500"/>
                            </p:stCondLst>
                            <p:childTnLst>
                              <p:par>
                                <p:cTn id="29" presetID="10" presetClass="entr" presetSubtype="0" fill="hold" nodeType="afterEffect">
                                  <p:stCondLst>
                                    <p:cond delay="0"/>
                                  </p:stCondLst>
                                  <p:childTnLst>
                                    <p:set>
                                      <p:cBhvr>
                                        <p:cTn id="30" dur="1" fill="hold">
                                          <p:stCondLst>
                                            <p:cond delay="0"/>
                                          </p:stCondLst>
                                        </p:cTn>
                                        <p:tgtEl>
                                          <p:spTgt spid="7207"/>
                                        </p:tgtEl>
                                        <p:attrNameLst>
                                          <p:attrName>style.visibility</p:attrName>
                                        </p:attrNameLst>
                                      </p:cBhvr>
                                      <p:to>
                                        <p:strVal val="visible"/>
                                      </p:to>
                                    </p:set>
                                    <p:animEffect transition="in" filter="fade">
                                      <p:cBhvr>
                                        <p:cTn id="31" dur="1000"/>
                                        <p:tgtEl>
                                          <p:spTgt spid="7207"/>
                                        </p:tgtEl>
                                      </p:cBhvr>
                                    </p:animEffect>
                                  </p:childTnLst>
                                </p:cTn>
                              </p:par>
                            </p:childTnLst>
                          </p:cTn>
                        </p:par>
                        <p:par>
                          <p:cTn id="32" fill="hold" nodeType="afterGroup">
                            <p:stCondLst>
                              <p:cond delay="6500"/>
                            </p:stCondLst>
                            <p:childTnLst>
                              <p:par>
                                <p:cTn id="33" presetID="10" presetClass="entr" presetSubtype="0" fill="hold" nodeType="afterEffect">
                                  <p:stCondLst>
                                    <p:cond delay="0"/>
                                  </p:stCondLst>
                                  <p:childTnLst>
                                    <p:set>
                                      <p:cBhvr>
                                        <p:cTn id="34" dur="1" fill="hold">
                                          <p:stCondLst>
                                            <p:cond delay="0"/>
                                          </p:stCondLst>
                                        </p:cTn>
                                        <p:tgtEl>
                                          <p:spTgt spid="7206"/>
                                        </p:tgtEl>
                                        <p:attrNameLst>
                                          <p:attrName>style.visibility</p:attrName>
                                        </p:attrNameLst>
                                      </p:cBhvr>
                                      <p:to>
                                        <p:strVal val="visible"/>
                                      </p:to>
                                    </p:set>
                                    <p:animEffect transition="in" filter="fade">
                                      <p:cBhvr>
                                        <p:cTn id="35" dur="1000"/>
                                        <p:tgtEl>
                                          <p:spTgt spid="7206"/>
                                        </p:tgtEl>
                                      </p:cBhvr>
                                    </p:animEffect>
                                  </p:childTnLst>
                                </p:cTn>
                              </p:par>
                            </p:childTnLst>
                          </p:cTn>
                        </p:par>
                        <p:par>
                          <p:cTn id="36" fill="hold" nodeType="afterGroup">
                            <p:stCondLst>
                              <p:cond delay="7500"/>
                            </p:stCondLst>
                            <p:childTnLst>
                              <p:par>
                                <p:cTn id="37" presetID="10" presetClass="entr" presetSubtype="0" fill="hold" nodeType="afterEffect">
                                  <p:stCondLst>
                                    <p:cond delay="0"/>
                                  </p:stCondLst>
                                  <p:childTnLst>
                                    <p:set>
                                      <p:cBhvr>
                                        <p:cTn id="38" dur="1" fill="hold">
                                          <p:stCondLst>
                                            <p:cond delay="0"/>
                                          </p:stCondLst>
                                        </p:cTn>
                                        <p:tgtEl>
                                          <p:spTgt spid="7202"/>
                                        </p:tgtEl>
                                        <p:attrNameLst>
                                          <p:attrName>style.visibility</p:attrName>
                                        </p:attrNameLst>
                                      </p:cBhvr>
                                      <p:to>
                                        <p:strVal val="visible"/>
                                      </p:to>
                                    </p:set>
                                    <p:animEffect transition="in" filter="fade">
                                      <p:cBhvr>
                                        <p:cTn id="39" dur="1000"/>
                                        <p:tgtEl>
                                          <p:spTgt spid="7202"/>
                                        </p:tgtEl>
                                      </p:cBhvr>
                                    </p:animEffect>
                                  </p:childTnLst>
                                </p:cTn>
                              </p:par>
                            </p:childTnLst>
                          </p:cTn>
                        </p:par>
                        <p:par>
                          <p:cTn id="40" fill="hold" nodeType="afterGroup">
                            <p:stCondLst>
                              <p:cond delay="8500"/>
                            </p:stCondLst>
                            <p:childTnLst>
                              <p:par>
                                <p:cTn id="41" presetID="10" presetClass="entr" presetSubtype="0" fill="hold" nodeType="afterEffect">
                                  <p:stCondLst>
                                    <p:cond delay="0"/>
                                  </p:stCondLst>
                                  <p:childTnLst>
                                    <p:set>
                                      <p:cBhvr>
                                        <p:cTn id="42" dur="1" fill="hold">
                                          <p:stCondLst>
                                            <p:cond delay="0"/>
                                          </p:stCondLst>
                                        </p:cTn>
                                        <p:tgtEl>
                                          <p:spTgt spid="7209"/>
                                        </p:tgtEl>
                                        <p:attrNameLst>
                                          <p:attrName>style.visibility</p:attrName>
                                        </p:attrNameLst>
                                      </p:cBhvr>
                                      <p:to>
                                        <p:strVal val="visible"/>
                                      </p:to>
                                    </p:set>
                                    <p:animEffect transition="in" filter="fade">
                                      <p:cBhvr>
                                        <p:cTn id="43" dur="1000"/>
                                        <p:tgtEl>
                                          <p:spTgt spid="7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US" altLang="en-US" smtClean="0"/>
              <a:t>Learning Bird Sounds</a:t>
            </a:r>
          </a:p>
        </p:txBody>
      </p:sp>
      <p:sp>
        <p:nvSpPr>
          <p:cNvPr id="13315" name="Rectangle 3"/>
          <p:cNvSpPr>
            <a:spLocks noGrp="1" noChangeArrowheads="1"/>
          </p:cNvSpPr>
          <p:nvPr>
            <p:ph type="body" sz="half" idx="4294967295"/>
          </p:nvPr>
        </p:nvSpPr>
        <p:spPr>
          <a:xfrm>
            <a:off x="863600" y="1474788"/>
            <a:ext cx="4724400" cy="4525962"/>
          </a:xfrm>
        </p:spPr>
        <p:txBody>
          <a:bodyPr/>
          <a:lstStyle/>
          <a:p>
            <a:pPr eaLnBrk="1" hangingPunct="1">
              <a:buFontTx/>
              <a:buNone/>
            </a:pPr>
            <a:r>
              <a:rPr lang="en-US" altLang="en-US" sz="2800" b="1" smtClean="0"/>
              <a:t>Listen to each bird’s sound and make notes about what you hear.</a:t>
            </a:r>
          </a:p>
          <a:p>
            <a:pPr eaLnBrk="1" hangingPunct="1">
              <a:buFontTx/>
              <a:buNone/>
            </a:pPr>
            <a:endParaRPr lang="en-US" altLang="en-US" sz="2800" b="1" smtClean="0"/>
          </a:p>
          <a:p>
            <a:pPr eaLnBrk="1" hangingPunct="1">
              <a:buFontTx/>
              <a:buNone/>
            </a:pPr>
            <a:r>
              <a:rPr lang="en-US" altLang="en-US" sz="2800" b="1" smtClean="0"/>
              <a:t>Is the sound sweet, raspy, fast, slow?</a:t>
            </a:r>
          </a:p>
          <a:p>
            <a:pPr eaLnBrk="1" hangingPunct="1">
              <a:buFontTx/>
              <a:buNone/>
            </a:pPr>
            <a:endParaRPr lang="en-US" altLang="en-US" sz="2800" b="1" smtClean="0"/>
          </a:p>
          <a:p>
            <a:pPr eaLnBrk="1" hangingPunct="1">
              <a:buFontTx/>
              <a:buNone/>
            </a:pPr>
            <a:r>
              <a:rPr lang="en-US" altLang="en-US" sz="2800" b="1" smtClean="0"/>
              <a:t>Use your notes to answer quiz questions.</a:t>
            </a:r>
          </a:p>
          <a:p>
            <a:pPr eaLnBrk="1" hangingPunct="1">
              <a:buFontTx/>
              <a:buNone/>
            </a:pPr>
            <a:endParaRPr lang="en-US" altLang="en-US" sz="2800" smtClean="0"/>
          </a:p>
        </p:txBody>
      </p:sp>
      <p:pic>
        <p:nvPicPr>
          <p:cNvPr id="13316" name="Picture 4" descr="j0097935"/>
          <p:cNvPicPr>
            <a:picLocks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7364413" y="2874963"/>
            <a:ext cx="1779587" cy="3017837"/>
          </a:xfrm>
          <a:noFill/>
        </p:spPr>
      </p:pic>
      <p:pic>
        <p:nvPicPr>
          <p:cNvPr id="13317" name="Picture 6" descr="en00501_"/>
          <p:cNvPicPr>
            <a:picLocks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a:stretch>
            <a:fillRect/>
          </a:stretch>
        </p:blipFill>
        <p:spPr>
          <a:xfrm>
            <a:off x="6381750" y="2063750"/>
            <a:ext cx="1233488" cy="1212850"/>
          </a:xfrm>
          <a:noFill/>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eaLnBrk="1" hangingPunct="1"/>
            <a:r>
              <a:rPr lang="en-US" altLang="en-US" smtClean="0"/>
              <a:t>Example: Red-tailed Hawk</a:t>
            </a:r>
          </a:p>
        </p:txBody>
      </p:sp>
      <p:sp>
        <p:nvSpPr>
          <p:cNvPr id="15363" name="Text Box 10"/>
          <p:cNvSpPr txBox="1">
            <a:spLocks noChangeArrowheads="1"/>
          </p:cNvSpPr>
          <p:nvPr/>
        </p:nvSpPr>
        <p:spPr bwMode="auto">
          <a:xfrm>
            <a:off x="1398588" y="4810125"/>
            <a:ext cx="6359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t>Write on your paper something like: “Raspy Scream”</a:t>
            </a:r>
          </a:p>
        </p:txBody>
      </p:sp>
      <p:grpSp>
        <p:nvGrpSpPr>
          <p:cNvPr id="15364" name="Group 16"/>
          <p:cNvGrpSpPr>
            <a:grpSpLocks/>
          </p:cNvGrpSpPr>
          <p:nvPr/>
        </p:nvGrpSpPr>
        <p:grpSpPr bwMode="auto">
          <a:xfrm>
            <a:off x="2928938" y="1911350"/>
            <a:ext cx="2706687" cy="2714625"/>
            <a:chOff x="2234" y="1756"/>
            <a:chExt cx="1250" cy="1254"/>
          </a:xfrm>
        </p:grpSpPr>
        <p:pic>
          <p:nvPicPr>
            <p:cNvPr id="15366" name="Picture 17" descr="red_tailed_haw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7" y="1765"/>
              <a:ext cx="1245"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Rectangle 18"/>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pic>
        <p:nvPicPr>
          <p:cNvPr id="2" name="Red-TailedHawk.wma">
            <a:hlinkClick r:id="" action="ppaction://media"/>
          </p:cNvPr>
          <p:cNvPicPr>
            <a:picLocks noRot="1" noChangeAspect="1"/>
          </p:cNvPicPr>
          <p:nvPr>
            <a:audioFile r:link="rId1"/>
          </p:nvPr>
        </p:nvPicPr>
        <p:blipFill>
          <a:blip r:embed="rId5">
            <a:extLst>
              <a:ext uri="{28A0092B-C50C-407E-A947-70E740481C1C}">
                <a14:useLocalDpi xmlns:a14="http://schemas.microsoft.com/office/drawing/2010/main" val="0"/>
              </a:ext>
            </a:extLst>
          </a:blip>
          <a:srcRect/>
          <a:stretch>
            <a:fillRect/>
          </a:stretch>
        </p:blipFill>
        <p:spPr bwMode="auto">
          <a:xfrm>
            <a:off x="304800" y="520065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24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901700" y="2787650"/>
            <a:ext cx="1989138" cy="1984375"/>
            <a:chOff x="568" y="1756"/>
            <a:chExt cx="1253" cy="1250"/>
          </a:xfrm>
        </p:grpSpPr>
        <p:pic>
          <p:nvPicPr>
            <p:cNvPr id="17423" name="Picture 3" descr="bluebird_cartoon_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 y="1756"/>
              <a:ext cx="1248"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Rectangle 24"/>
            <p:cNvSpPr>
              <a:spLocks noChangeArrowheads="1"/>
            </p:cNvSpPr>
            <p:nvPr/>
          </p:nvSpPr>
          <p:spPr bwMode="auto">
            <a:xfrm>
              <a:off x="568"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17411" name="Group 31"/>
          <p:cNvGrpSpPr>
            <a:grpSpLocks/>
          </p:cNvGrpSpPr>
          <p:nvPr/>
        </p:nvGrpSpPr>
        <p:grpSpPr bwMode="auto">
          <a:xfrm>
            <a:off x="3546475" y="2787650"/>
            <a:ext cx="1984375" cy="1990725"/>
            <a:chOff x="2234" y="1756"/>
            <a:chExt cx="1250" cy="1254"/>
          </a:xfrm>
        </p:grpSpPr>
        <p:pic>
          <p:nvPicPr>
            <p:cNvPr id="17421" name="Picture 17" descr="red_tailed_haw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7" y="1765"/>
              <a:ext cx="1245" cy="1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Rectangle 27"/>
            <p:cNvSpPr>
              <a:spLocks noChangeArrowheads="1"/>
            </p:cNvSpPr>
            <p:nvPr/>
          </p:nvSpPr>
          <p:spPr bwMode="auto">
            <a:xfrm>
              <a:off x="2234"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grpSp>
        <p:nvGrpSpPr>
          <p:cNvPr id="17412" name="Group 8"/>
          <p:cNvGrpSpPr>
            <a:grpSpLocks/>
          </p:cNvGrpSpPr>
          <p:nvPr/>
        </p:nvGrpSpPr>
        <p:grpSpPr bwMode="auto">
          <a:xfrm>
            <a:off x="6192838" y="2787650"/>
            <a:ext cx="1987550" cy="1984375"/>
            <a:chOff x="3901" y="1756"/>
            <a:chExt cx="1252" cy="1250"/>
          </a:xfrm>
        </p:grpSpPr>
        <p:pic>
          <p:nvPicPr>
            <p:cNvPr id="17419" name="Picture 9" descr="roadrunner_cartoon_300_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3" y="1766"/>
              <a:ext cx="1250" cy="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Rectangle 30"/>
            <p:cNvSpPr>
              <a:spLocks noChangeArrowheads="1"/>
            </p:cNvSpPr>
            <p:nvPr/>
          </p:nvSpPr>
          <p:spPr bwMode="auto">
            <a:xfrm>
              <a:off x="3901" y="1756"/>
              <a:ext cx="1250" cy="1250"/>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17413" name="Rectangle 2"/>
          <p:cNvSpPr>
            <a:spLocks noGrp="1" noChangeArrowheads="1"/>
          </p:cNvSpPr>
          <p:nvPr>
            <p:ph type="title" idx="4294967295"/>
          </p:nvPr>
        </p:nvSpPr>
        <p:spPr/>
        <p:txBody>
          <a:bodyPr/>
          <a:lstStyle/>
          <a:p>
            <a:pPr eaLnBrk="1" hangingPunct="1"/>
            <a:r>
              <a:rPr lang="en-US" altLang="en-US" smtClean="0"/>
              <a:t>Example Quiz:</a:t>
            </a:r>
          </a:p>
        </p:txBody>
      </p:sp>
      <p:sp>
        <p:nvSpPr>
          <p:cNvPr id="17414" name="Text Box 10"/>
          <p:cNvSpPr txBox="1">
            <a:spLocks noChangeArrowheads="1"/>
          </p:cNvSpPr>
          <p:nvPr/>
        </p:nvSpPr>
        <p:spPr bwMode="auto">
          <a:xfrm>
            <a:off x="2590800" y="1343025"/>
            <a:ext cx="411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0"/>
              <a:t>Which Bird Do you Hear? </a:t>
            </a:r>
          </a:p>
        </p:txBody>
      </p:sp>
      <p:sp>
        <p:nvSpPr>
          <p:cNvPr id="17415" name="Text Box 11"/>
          <p:cNvSpPr txBox="1">
            <a:spLocks noChangeArrowheads="1"/>
          </p:cNvSpPr>
          <p:nvPr/>
        </p:nvSpPr>
        <p:spPr bwMode="auto">
          <a:xfrm>
            <a:off x="882650" y="2095500"/>
            <a:ext cx="20224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a:pPr>
            <a:r>
              <a:rPr lang="en-US" altLang="en-US" sz="1800" b="0"/>
              <a:t>Yellow-beak Bluebird</a:t>
            </a:r>
          </a:p>
        </p:txBody>
      </p:sp>
      <p:sp>
        <p:nvSpPr>
          <p:cNvPr id="17416" name="Text Box 12"/>
          <p:cNvSpPr txBox="1">
            <a:spLocks noChangeArrowheads="1"/>
          </p:cNvSpPr>
          <p:nvPr/>
        </p:nvSpPr>
        <p:spPr bwMode="auto">
          <a:xfrm>
            <a:off x="3519488" y="2095500"/>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800100" indent="-342900">
              <a:spcBef>
                <a:spcPct val="20000"/>
              </a:spcBef>
              <a:buChar char="–"/>
              <a:defRPr sz="2800">
                <a:solidFill>
                  <a:schemeClr val="tx1"/>
                </a:solidFill>
                <a:latin typeface="Arial" panose="020B0604020202020204" pitchFamily="34" charset="0"/>
              </a:defRPr>
            </a:lvl2pPr>
            <a:lvl3pPr marL="1257300" indent="-342900">
              <a:spcBef>
                <a:spcPct val="20000"/>
              </a:spcBef>
              <a:buChar char="•"/>
              <a:defRPr sz="2400">
                <a:solidFill>
                  <a:schemeClr val="tx1"/>
                </a:solidFill>
                <a:latin typeface="Arial" panose="020B0604020202020204" pitchFamily="34" charset="0"/>
              </a:defRPr>
            </a:lvl3pPr>
            <a:lvl4pPr marL="1714500" indent="-342900">
              <a:spcBef>
                <a:spcPct val="20000"/>
              </a:spcBef>
              <a:buChar char="–"/>
              <a:defRPr sz="2000">
                <a:solidFill>
                  <a:schemeClr val="tx1"/>
                </a:solidFill>
                <a:latin typeface="Arial" panose="020B0604020202020204" pitchFamily="34" charset="0"/>
              </a:defRPr>
            </a:lvl4pPr>
            <a:lvl5pPr marL="2171700" indent="-342900">
              <a:spcBef>
                <a:spcPct val="20000"/>
              </a:spcBef>
              <a:buChar char="»"/>
              <a:defRPr sz="2000">
                <a:solidFill>
                  <a:schemeClr val="tx1"/>
                </a:solidFill>
                <a:latin typeface="Arial" panose="020B0604020202020204" pitchFamily="34" charset="0"/>
              </a:defRPr>
            </a:lvl5pPr>
            <a:lvl6pPr marL="2628900" indent="-342900" eaLnBrk="0" fontAlgn="base" hangingPunct="0">
              <a:spcBef>
                <a:spcPct val="20000"/>
              </a:spcBef>
              <a:spcAft>
                <a:spcPct val="0"/>
              </a:spcAft>
              <a:buChar char="»"/>
              <a:defRPr sz="2000">
                <a:solidFill>
                  <a:schemeClr val="tx1"/>
                </a:solidFill>
                <a:latin typeface="Arial" panose="020B0604020202020204" pitchFamily="34" charset="0"/>
              </a:defRPr>
            </a:lvl6pPr>
            <a:lvl7pPr marL="3086100" indent="-342900" eaLnBrk="0" fontAlgn="base" hangingPunct="0">
              <a:spcBef>
                <a:spcPct val="20000"/>
              </a:spcBef>
              <a:spcAft>
                <a:spcPct val="0"/>
              </a:spcAft>
              <a:buChar char="»"/>
              <a:defRPr sz="2000">
                <a:solidFill>
                  <a:schemeClr val="tx1"/>
                </a:solidFill>
                <a:latin typeface="Arial" panose="020B0604020202020204" pitchFamily="34" charset="0"/>
              </a:defRPr>
            </a:lvl7pPr>
            <a:lvl8pPr marL="3543300" indent="-342900" eaLnBrk="0" fontAlgn="base" hangingPunct="0">
              <a:spcBef>
                <a:spcPct val="20000"/>
              </a:spcBef>
              <a:spcAft>
                <a:spcPct val="0"/>
              </a:spcAft>
              <a:buChar char="»"/>
              <a:defRPr sz="2000">
                <a:solidFill>
                  <a:schemeClr val="tx1"/>
                </a:solidFill>
                <a:latin typeface="Arial" panose="020B0604020202020204" pitchFamily="34" charset="0"/>
              </a:defRPr>
            </a:lvl8pPr>
            <a:lvl9pPr marL="4000500" indent="-3429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AutoNum type="alphaUcPeriod" startAt="2"/>
            </a:pPr>
            <a:r>
              <a:rPr lang="en-US" altLang="en-US" sz="1800" b="0"/>
              <a:t>Red-tailed Hawk</a:t>
            </a:r>
          </a:p>
        </p:txBody>
      </p:sp>
      <p:sp>
        <p:nvSpPr>
          <p:cNvPr id="17417" name="Text Box 15"/>
          <p:cNvSpPr txBox="1">
            <a:spLocks noChangeArrowheads="1"/>
          </p:cNvSpPr>
          <p:nvPr/>
        </p:nvSpPr>
        <p:spPr bwMode="auto">
          <a:xfrm>
            <a:off x="6181725" y="2095500"/>
            <a:ext cx="2009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0"/>
              <a:t>C. Roadrunner</a:t>
            </a:r>
          </a:p>
        </p:txBody>
      </p:sp>
      <p:pic>
        <p:nvPicPr>
          <p:cNvPr id="2" name="Red-TailedHawk.wma">
            <a:hlinkClick r:id="" action="ppaction://media"/>
          </p:cNvPr>
          <p:cNvPicPr>
            <a:picLocks noRot="1" noChangeAspect="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300038" y="5181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24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en00389_"/>
          <p:cNvPicPr>
            <a:picLocks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2759075" y="1985963"/>
            <a:ext cx="3200400" cy="2241550"/>
          </a:xfrm>
          <a:noFill/>
        </p:spPr>
      </p:pic>
      <p:sp>
        <p:nvSpPr>
          <p:cNvPr id="19459" name="TextBox 5"/>
          <p:cNvSpPr txBox="1">
            <a:spLocks noChangeArrowheads="1"/>
          </p:cNvSpPr>
          <p:nvPr/>
        </p:nvSpPr>
        <p:spPr bwMode="auto">
          <a:xfrm>
            <a:off x="749300" y="517525"/>
            <a:ext cx="7204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a:t>We will learn all 10 birds and their songs </a:t>
            </a:r>
          </a:p>
          <a:p>
            <a:pPr algn="ctr" eaLnBrk="1" hangingPunct="1">
              <a:spcBef>
                <a:spcPct val="0"/>
              </a:spcBef>
              <a:buFontTx/>
              <a:buNone/>
            </a:pPr>
            <a:r>
              <a:rPr lang="en-US" altLang="en-US" sz="2800"/>
              <a:t>then have the quiz.</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668</Words>
  <Application>Microsoft Office PowerPoint</Application>
  <PresentationFormat>On-screen Show (4:3)</PresentationFormat>
  <Paragraphs>168</Paragraphs>
  <Slides>35</Slides>
  <Notes>35</Notes>
  <HiddenSlides>0</HiddenSlides>
  <MMClips>21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Arial Unicode MS</vt:lpstr>
      <vt:lpstr>Verdana</vt:lpstr>
      <vt:lpstr>Default Design</vt:lpstr>
      <vt:lpstr>PowerPoint Presentation</vt:lpstr>
      <vt:lpstr>PowerPoint Presentation</vt:lpstr>
      <vt:lpstr>PowerPoint Presentation</vt:lpstr>
      <vt:lpstr>PowerPoint Presentation</vt:lpstr>
      <vt:lpstr>PowerPoint Presentation</vt:lpstr>
      <vt:lpstr>Learning Bird Sounds</vt:lpstr>
      <vt:lpstr>Example: Red-tailed Hawk</vt:lpstr>
      <vt:lpstr>Example Quiz:</vt:lpstr>
      <vt:lpstr>PowerPoint Presentation</vt:lpstr>
      <vt:lpstr>Killdeer</vt:lpstr>
      <vt:lpstr>Mourning Dove</vt:lpstr>
      <vt:lpstr>Anna’s Hummingbird</vt:lpstr>
      <vt:lpstr>Gila Woodpecker</vt:lpstr>
      <vt:lpstr>Northern Mockingbird</vt:lpstr>
      <vt:lpstr>Curve-billed Thrasher</vt:lpstr>
      <vt:lpstr>Great-tailed Grackle</vt:lpstr>
      <vt:lpstr>House Finch</vt:lpstr>
      <vt:lpstr>House Sparrow</vt:lpstr>
      <vt:lpstr>Ready for the Quiz?</vt:lpstr>
      <vt:lpstr>Bird Song 1</vt:lpstr>
      <vt:lpstr>Bird Song 2</vt:lpstr>
      <vt:lpstr>Bird Song 3</vt:lpstr>
      <vt:lpstr>Bird Song 4</vt:lpstr>
      <vt:lpstr>Bird Song 5</vt:lpstr>
      <vt:lpstr>Bird Song 6</vt:lpstr>
      <vt:lpstr>Bird Song 7</vt:lpstr>
      <vt:lpstr>Bird Song 8</vt:lpstr>
      <vt:lpstr>Bird Song 9</vt:lpstr>
      <vt:lpstr>Bird Song 10</vt:lpstr>
      <vt:lpstr> Correct Your Quiz </vt:lpstr>
      <vt:lpstr>Try Listening Outside</vt:lpstr>
      <vt:lpstr>Learn More</vt:lpstr>
      <vt:lpstr>PowerPoint Presentation</vt:lpstr>
      <vt:lpstr>PowerPoint Presentation</vt:lpstr>
      <vt:lpstr>PowerPoint Presentation</vt:lpstr>
    </vt:vector>
  </TitlesOfParts>
  <Company>National Audubon Society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Wise, Cathy</cp:lastModifiedBy>
  <cp:revision>58</cp:revision>
  <dcterms:created xsi:type="dcterms:W3CDTF">2009-01-13T20:32:12Z</dcterms:created>
  <dcterms:modified xsi:type="dcterms:W3CDTF">2016-05-03T20:55:57Z</dcterms:modified>
</cp:coreProperties>
</file>