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wmf"/><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8"/>
  </p:notesMasterIdLst>
  <p:sldIdLst>
    <p:sldId id="256" r:id="rId2"/>
    <p:sldId id="289" r:id="rId3"/>
    <p:sldId id="257" r:id="rId4"/>
    <p:sldId id="283" r:id="rId5"/>
    <p:sldId id="258" r:id="rId6"/>
    <p:sldId id="284" r:id="rId7"/>
    <p:sldId id="261" r:id="rId8"/>
    <p:sldId id="285" r:id="rId9"/>
    <p:sldId id="286" r:id="rId10"/>
    <p:sldId id="259" r:id="rId11"/>
    <p:sldId id="260" r:id="rId12"/>
    <p:sldId id="262" r:id="rId13"/>
    <p:sldId id="263" r:id="rId14"/>
    <p:sldId id="264" r:id="rId15"/>
    <p:sldId id="265" r:id="rId16"/>
    <p:sldId id="266" r:id="rId17"/>
    <p:sldId id="267" r:id="rId18"/>
    <p:sldId id="268" r:id="rId19"/>
    <p:sldId id="290" r:id="rId20"/>
    <p:sldId id="271" r:id="rId21"/>
    <p:sldId id="269" r:id="rId22"/>
    <p:sldId id="270" r:id="rId23"/>
    <p:sldId id="272" r:id="rId24"/>
    <p:sldId id="273" r:id="rId25"/>
    <p:sldId id="274" r:id="rId26"/>
    <p:sldId id="275" r:id="rId27"/>
    <p:sldId id="276" r:id="rId28"/>
    <p:sldId id="277" r:id="rId29"/>
    <p:sldId id="278" r:id="rId30"/>
    <p:sldId id="279" r:id="rId31"/>
    <p:sldId id="280" r:id="rId32"/>
    <p:sldId id="281" r:id="rId33"/>
    <p:sldId id="282" r:id="rId34"/>
    <p:sldId id="288" r:id="rId35"/>
    <p:sldId id="287" r:id="rId36"/>
    <p:sldId id="291" r:id="rId37"/>
  </p:sldIdLst>
  <p:sldSz cx="9144000" cy="6858000" type="screen4x3"/>
  <p:notesSz cx="6858000" cy="9144000"/>
  <p:defaultTextStyle>
    <a:defPPr>
      <a:defRPr lang="en-US"/>
    </a:defPPr>
    <a:lvl1pPr algn="l" rtl="0" fontAlgn="base">
      <a:spcBef>
        <a:spcPct val="0"/>
      </a:spcBef>
      <a:spcAft>
        <a:spcPct val="0"/>
      </a:spcAft>
      <a:defRPr b="1"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b="1"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b="1"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b="1"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b="1" kern="1200">
        <a:solidFill>
          <a:schemeClr val="tx1"/>
        </a:solidFill>
        <a:latin typeface="Arial" panose="020B0604020202020204" pitchFamily="34" charset="0"/>
        <a:ea typeface="+mn-ea"/>
        <a:cs typeface="+mn-cs"/>
      </a:defRPr>
    </a:lvl5pPr>
    <a:lvl6pPr marL="2286000" algn="l" defTabSz="914400" rtl="0" eaLnBrk="1" latinLnBrk="0" hangingPunct="1">
      <a:defRPr b="1" kern="1200">
        <a:solidFill>
          <a:schemeClr val="tx1"/>
        </a:solidFill>
        <a:latin typeface="Arial" panose="020B0604020202020204" pitchFamily="34" charset="0"/>
        <a:ea typeface="+mn-ea"/>
        <a:cs typeface="+mn-cs"/>
      </a:defRPr>
    </a:lvl6pPr>
    <a:lvl7pPr marL="2743200" algn="l" defTabSz="914400" rtl="0" eaLnBrk="1" latinLnBrk="0" hangingPunct="1">
      <a:defRPr b="1" kern="1200">
        <a:solidFill>
          <a:schemeClr val="tx1"/>
        </a:solidFill>
        <a:latin typeface="Arial" panose="020B0604020202020204" pitchFamily="34" charset="0"/>
        <a:ea typeface="+mn-ea"/>
        <a:cs typeface="+mn-cs"/>
      </a:defRPr>
    </a:lvl7pPr>
    <a:lvl8pPr marL="3200400" algn="l" defTabSz="914400" rtl="0" eaLnBrk="1" latinLnBrk="0" hangingPunct="1">
      <a:defRPr b="1" kern="1200">
        <a:solidFill>
          <a:schemeClr val="tx1"/>
        </a:solidFill>
        <a:latin typeface="Arial" panose="020B0604020202020204" pitchFamily="34" charset="0"/>
        <a:ea typeface="+mn-ea"/>
        <a:cs typeface="+mn-cs"/>
      </a:defRPr>
    </a:lvl8pPr>
    <a:lvl9pPr marL="3657600" algn="l" defTabSz="914400" rtl="0" eaLnBrk="1" latinLnBrk="0" hangingPunct="1">
      <a:defRPr b="1" kern="120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DDDD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06" d="100"/>
          <a:sy n="106" d="100"/>
        </p:scale>
        <p:origin x="1158" y="126"/>
      </p:cViewPr>
      <p:guideLst>
        <p:guide orient="horz" pos="2160"/>
        <p:guide pos="2880"/>
      </p:guideLst>
    </p:cSldViewPr>
  </p:slideViewPr>
  <p:notesTextViewPr>
    <p:cViewPr>
      <p:scale>
        <a:sx n="3" d="2"/>
        <a:sy n="3" d="2"/>
      </p:scale>
      <p:origin x="0" y="0"/>
    </p:cViewPr>
  </p:notesTextViewPr>
  <p:sorterViewPr>
    <p:cViewPr>
      <p:scale>
        <a:sx n="66" d="100"/>
        <a:sy n="66" d="100"/>
      </p:scale>
      <p:origin x="0" y="0"/>
    </p:cViewPr>
  </p:sorterViewPr>
  <p:gridSpacing cx="228600" cy="2286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atin typeface="Arial" charset="0"/>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atin typeface="Arial" charset="0"/>
              </a:defRPr>
            </a:lvl1pPr>
          </a:lstStyle>
          <a:p>
            <a:pPr>
              <a:defRPr/>
            </a:pPr>
            <a:fld id="{2876CD66-E8E8-404A-8BDB-F415A5348685}" type="datetimeFigureOut">
              <a:rPr lang="en-US"/>
              <a:pPr>
                <a:defRPr/>
              </a:pPr>
              <a:t>5/3/2016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smtClean="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atin typeface="Arial" charset="0"/>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a:lvl1pPr>
          </a:lstStyle>
          <a:p>
            <a:fld id="{3D933486-ECD1-4F42-9312-B9AC846E9A86}" type="slidenum">
              <a:rPr lang="en-US" altLang="en-US"/>
              <a:pPr/>
              <a:t>‹#›</a:t>
            </a:fld>
            <a:endParaRPr lang="en-US" altLang="en-US"/>
          </a:p>
        </p:txBody>
      </p:sp>
    </p:spTree>
    <p:extLst>
      <p:ext uri="{BB962C8B-B14F-4D97-AF65-F5344CB8AC3E}">
        <p14:creationId xmlns:p14="http://schemas.microsoft.com/office/powerpoint/2010/main" val="1356810689"/>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993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3994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eaLnBrk="1" hangingPunct="1"/>
            <a:fld id="{1AEC98CE-87F4-4341-A70D-E509575385C8}" type="slidenum">
              <a:rPr lang="en-US" altLang="en-US"/>
              <a:pPr eaLnBrk="1" hangingPunct="1"/>
              <a:t>1</a:t>
            </a:fld>
            <a:endParaRPr lang="en-US" altLang="en-US"/>
          </a:p>
        </p:txBody>
      </p:sp>
    </p:spTree>
    <p:extLst>
      <p:ext uri="{BB962C8B-B14F-4D97-AF65-F5344CB8AC3E}">
        <p14:creationId xmlns:p14="http://schemas.microsoft.com/office/powerpoint/2010/main" val="218039416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915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4915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eaLnBrk="1" hangingPunct="1"/>
            <a:fld id="{0B4EA299-FFBE-43F1-95A1-BAD44F0A07D0}" type="slidenum">
              <a:rPr lang="en-US" altLang="en-US"/>
              <a:pPr eaLnBrk="1" hangingPunct="1"/>
              <a:t>10</a:t>
            </a:fld>
            <a:endParaRPr lang="en-US" altLang="en-US"/>
          </a:p>
        </p:txBody>
      </p:sp>
    </p:spTree>
    <p:extLst>
      <p:ext uri="{BB962C8B-B14F-4D97-AF65-F5344CB8AC3E}">
        <p14:creationId xmlns:p14="http://schemas.microsoft.com/office/powerpoint/2010/main" val="389987514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017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5018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eaLnBrk="1" hangingPunct="1"/>
            <a:fld id="{436BBD96-99AD-40D0-ADCC-BA666D4A6C51}" type="slidenum">
              <a:rPr lang="en-US" altLang="en-US"/>
              <a:pPr eaLnBrk="1" hangingPunct="1"/>
              <a:t>11</a:t>
            </a:fld>
            <a:endParaRPr lang="en-US" altLang="en-US"/>
          </a:p>
        </p:txBody>
      </p:sp>
    </p:spTree>
    <p:extLst>
      <p:ext uri="{BB962C8B-B14F-4D97-AF65-F5344CB8AC3E}">
        <p14:creationId xmlns:p14="http://schemas.microsoft.com/office/powerpoint/2010/main" val="199221293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120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5120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eaLnBrk="1" hangingPunct="1"/>
            <a:fld id="{60700E27-8F4D-44BB-8F07-536BFC6605F6}" type="slidenum">
              <a:rPr lang="en-US" altLang="en-US"/>
              <a:pPr eaLnBrk="1" hangingPunct="1"/>
              <a:t>12</a:t>
            </a:fld>
            <a:endParaRPr lang="en-US" altLang="en-US"/>
          </a:p>
        </p:txBody>
      </p:sp>
    </p:spTree>
    <p:extLst>
      <p:ext uri="{BB962C8B-B14F-4D97-AF65-F5344CB8AC3E}">
        <p14:creationId xmlns:p14="http://schemas.microsoft.com/office/powerpoint/2010/main" val="318914970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222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5222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eaLnBrk="1" hangingPunct="1"/>
            <a:fld id="{E02CA37D-9713-490A-B2F0-C5DBEEFD3D9A}" type="slidenum">
              <a:rPr lang="en-US" altLang="en-US"/>
              <a:pPr eaLnBrk="1" hangingPunct="1"/>
              <a:t>13</a:t>
            </a:fld>
            <a:endParaRPr lang="en-US" altLang="en-US"/>
          </a:p>
        </p:txBody>
      </p:sp>
    </p:spTree>
    <p:extLst>
      <p:ext uri="{BB962C8B-B14F-4D97-AF65-F5344CB8AC3E}">
        <p14:creationId xmlns:p14="http://schemas.microsoft.com/office/powerpoint/2010/main" val="7224419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325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5325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eaLnBrk="1" hangingPunct="1"/>
            <a:fld id="{49B68A80-03AA-4C80-A659-7AB01890330F}" type="slidenum">
              <a:rPr lang="en-US" altLang="en-US"/>
              <a:pPr eaLnBrk="1" hangingPunct="1"/>
              <a:t>14</a:t>
            </a:fld>
            <a:endParaRPr lang="en-US" altLang="en-US"/>
          </a:p>
        </p:txBody>
      </p:sp>
    </p:spTree>
    <p:extLst>
      <p:ext uri="{BB962C8B-B14F-4D97-AF65-F5344CB8AC3E}">
        <p14:creationId xmlns:p14="http://schemas.microsoft.com/office/powerpoint/2010/main" val="134069600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427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5427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eaLnBrk="1" hangingPunct="1"/>
            <a:fld id="{231E940B-416E-49F5-965C-7E6C9867AEBA}" type="slidenum">
              <a:rPr lang="en-US" altLang="en-US"/>
              <a:pPr eaLnBrk="1" hangingPunct="1"/>
              <a:t>15</a:t>
            </a:fld>
            <a:endParaRPr lang="en-US" altLang="en-US"/>
          </a:p>
        </p:txBody>
      </p:sp>
    </p:spTree>
    <p:extLst>
      <p:ext uri="{BB962C8B-B14F-4D97-AF65-F5344CB8AC3E}">
        <p14:creationId xmlns:p14="http://schemas.microsoft.com/office/powerpoint/2010/main" val="369226106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529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5530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eaLnBrk="1" hangingPunct="1"/>
            <a:fld id="{B1566512-9AB6-474E-AAC2-FDD561016085}" type="slidenum">
              <a:rPr lang="en-US" altLang="en-US"/>
              <a:pPr eaLnBrk="1" hangingPunct="1"/>
              <a:t>16</a:t>
            </a:fld>
            <a:endParaRPr lang="en-US" altLang="en-US"/>
          </a:p>
        </p:txBody>
      </p:sp>
    </p:spTree>
    <p:extLst>
      <p:ext uri="{BB962C8B-B14F-4D97-AF65-F5344CB8AC3E}">
        <p14:creationId xmlns:p14="http://schemas.microsoft.com/office/powerpoint/2010/main" val="103968781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632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5632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eaLnBrk="1" hangingPunct="1"/>
            <a:fld id="{E9085FAE-8504-427C-A115-C6E451671329}" type="slidenum">
              <a:rPr lang="en-US" altLang="en-US"/>
              <a:pPr eaLnBrk="1" hangingPunct="1"/>
              <a:t>17</a:t>
            </a:fld>
            <a:endParaRPr lang="en-US" altLang="en-US"/>
          </a:p>
        </p:txBody>
      </p:sp>
    </p:spTree>
    <p:extLst>
      <p:ext uri="{BB962C8B-B14F-4D97-AF65-F5344CB8AC3E}">
        <p14:creationId xmlns:p14="http://schemas.microsoft.com/office/powerpoint/2010/main" val="136720437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734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5734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eaLnBrk="1" hangingPunct="1"/>
            <a:fld id="{5ADFF6E0-F6E4-4F99-9F91-4AFB911C0C80}" type="slidenum">
              <a:rPr lang="en-US" altLang="en-US"/>
              <a:pPr eaLnBrk="1" hangingPunct="1"/>
              <a:t>18</a:t>
            </a:fld>
            <a:endParaRPr lang="en-US" altLang="en-US"/>
          </a:p>
        </p:txBody>
      </p:sp>
    </p:spTree>
    <p:extLst>
      <p:ext uri="{BB962C8B-B14F-4D97-AF65-F5344CB8AC3E}">
        <p14:creationId xmlns:p14="http://schemas.microsoft.com/office/powerpoint/2010/main" val="276452817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837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5837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eaLnBrk="1" hangingPunct="1"/>
            <a:fld id="{09D5112E-7D49-432E-885F-10F6AA729141}" type="slidenum">
              <a:rPr lang="en-US" altLang="en-US"/>
              <a:pPr eaLnBrk="1" hangingPunct="1"/>
              <a:t>19</a:t>
            </a:fld>
            <a:endParaRPr lang="en-US" altLang="en-US"/>
          </a:p>
        </p:txBody>
      </p:sp>
    </p:spTree>
    <p:extLst>
      <p:ext uri="{BB962C8B-B14F-4D97-AF65-F5344CB8AC3E}">
        <p14:creationId xmlns:p14="http://schemas.microsoft.com/office/powerpoint/2010/main" val="276341905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6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4096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eaLnBrk="1" hangingPunct="1"/>
            <a:fld id="{3E869786-2A02-426F-9A1F-F423E7DD88BD}" type="slidenum">
              <a:rPr lang="en-US" altLang="en-US"/>
              <a:pPr eaLnBrk="1" hangingPunct="1"/>
              <a:t>2</a:t>
            </a:fld>
            <a:endParaRPr lang="en-US" altLang="en-US"/>
          </a:p>
        </p:txBody>
      </p:sp>
    </p:spTree>
    <p:extLst>
      <p:ext uri="{BB962C8B-B14F-4D97-AF65-F5344CB8AC3E}">
        <p14:creationId xmlns:p14="http://schemas.microsoft.com/office/powerpoint/2010/main" val="214474719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939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5939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eaLnBrk="1" hangingPunct="1"/>
            <a:fld id="{7AFD5D63-276B-45CF-B7B8-C98BD4904FFC}" type="slidenum">
              <a:rPr lang="en-US" altLang="en-US"/>
              <a:pPr eaLnBrk="1" hangingPunct="1"/>
              <a:t>20</a:t>
            </a:fld>
            <a:endParaRPr lang="en-US" altLang="en-US"/>
          </a:p>
        </p:txBody>
      </p:sp>
    </p:spTree>
    <p:extLst>
      <p:ext uri="{BB962C8B-B14F-4D97-AF65-F5344CB8AC3E}">
        <p14:creationId xmlns:p14="http://schemas.microsoft.com/office/powerpoint/2010/main" val="150507859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041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6042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eaLnBrk="1" hangingPunct="1"/>
            <a:fld id="{685A965D-64A3-4E38-B748-DD3EE5E27B7B}" type="slidenum">
              <a:rPr lang="en-US" altLang="en-US"/>
              <a:pPr eaLnBrk="1" hangingPunct="1"/>
              <a:t>21</a:t>
            </a:fld>
            <a:endParaRPr lang="en-US" altLang="en-US"/>
          </a:p>
        </p:txBody>
      </p:sp>
    </p:spTree>
    <p:extLst>
      <p:ext uri="{BB962C8B-B14F-4D97-AF65-F5344CB8AC3E}">
        <p14:creationId xmlns:p14="http://schemas.microsoft.com/office/powerpoint/2010/main" val="128498235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4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6144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eaLnBrk="1" hangingPunct="1"/>
            <a:fld id="{EE79BC78-6387-48A6-9A38-02DDEFD14F62}" type="slidenum">
              <a:rPr lang="en-US" altLang="en-US"/>
              <a:pPr eaLnBrk="1" hangingPunct="1"/>
              <a:t>22</a:t>
            </a:fld>
            <a:endParaRPr lang="en-US" altLang="en-US"/>
          </a:p>
        </p:txBody>
      </p:sp>
    </p:spTree>
    <p:extLst>
      <p:ext uri="{BB962C8B-B14F-4D97-AF65-F5344CB8AC3E}">
        <p14:creationId xmlns:p14="http://schemas.microsoft.com/office/powerpoint/2010/main" val="233026135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246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6246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eaLnBrk="1" hangingPunct="1"/>
            <a:fld id="{B8AD5ABA-B2F7-417B-832F-2A86E1E8F3AA}" type="slidenum">
              <a:rPr lang="en-US" altLang="en-US"/>
              <a:pPr eaLnBrk="1" hangingPunct="1"/>
              <a:t>23</a:t>
            </a:fld>
            <a:endParaRPr lang="en-US" altLang="en-US"/>
          </a:p>
        </p:txBody>
      </p:sp>
    </p:spTree>
    <p:extLst>
      <p:ext uri="{BB962C8B-B14F-4D97-AF65-F5344CB8AC3E}">
        <p14:creationId xmlns:p14="http://schemas.microsoft.com/office/powerpoint/2010/main" val="106337248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349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6349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eaLnBrk="1" hangingPunct="1"/>
            <a:fld id="{4679393A-15DD-45E1-A368-9204BDFB45F0}" type="slidenum">
              <a:rPr lang="en-US" altLang="en-US"/>
              <a:pPr eaLnBrk="1" hangingPunct="1"/>
              <a:t>24</a:t>
            </a:fld>
            <a:endParaRPr lang="en-US" altLang="en-US"/>
          </a:p>
        </p:txBody>
      </p:sp>
    </p:spTree>
    <p:extLst>
      <p:ext uri="{BB962C8B-B14F-4D97-AF65-F5344CB8AC3E}">
        <p14:creationId xmlns:p14="http://schemas.microsoft.com/office/powerpoint/2010/main" val="383230648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451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6451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eaLnBrk="1" hangingPunct="1"/>
            <a:fld id="{EBA4F3DB-26E2-4262-9CF7-2DB6AA00B578}" type="slidenum">
              <a:rPr lang="en-US" altLang="en-US"/>
              <a:pPr eaLnBrk="1" hangingPunct="1"/>
              <a:t>25</a:t>
            </a:fld>
            <a:endParaRPr lang="en-US" altLang="en-US"/>
          </a:p>
        </p:txBody>
      </p:sp>
    </p:spTree>
    <p:extLst>
      <p:ext uri="{BB962C8B-B14F-4D97-AF65-F5344CB8AC3E}">
        <p14:creationId xmlns:p14="http://schemas.microsoft.com/office/powerpoint/2010/main" val="270146591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553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6554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eaLnBrk="1" hangingPunct="1"/>
            <a:fld id="{6048C3F6-0756-4FE5-B02C-23D6C56DAC08}" type="slidenum">
              <a:rPr lang="en-US" altLang="en-US"/>
              <a:pPr eaLnBrk="1" hangingPunct="1"/>
              <a:t>26</a:t>
            </a:fld>
            <a:endParaRPr lang="en-US" altLang="en-US"/>
          </a:p>
        </p:txBody>
      </p:sp>
    </p:spTree>
    <p:extLst>
      <p:ext uri="{BB962C8B-B14F-4D97-AF65-F5344CB8AC3E}">
        <p14:creationId xmlns:p14="http://schemas.microsoft.com/office/powerpoint/2010/main" val="421601360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656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6656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eaLnBrk="1" hangingPunct="1"/>
            <a:fld id="{BE56ABA2-1CBD-471F-97C6-F29C07AD9703}" type="slidenum">
              <a:rPr lang="en-US" altLang="en-US"/>
              <a:pPr eaLnBrk="1" hangingPunct="1"/>
              <a:t>27</a:t>
            </a:fld>
            <a:endParaRPr lang="en-US" altLang="en-US"/>
          </a:p>
        </p:txBody>
      </p:sp>
    </p:spTree>
    <p:extLst>
      <p:ext uri="{BB962C8B-B14F-4D97-AF65-F5344CB8AC3E}">
        <p14:creationId xmlns:p14="http://schemas.microsoft.com/office/powerpoint/2010/main" val="387820360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758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6758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eaLnBrk="1" hangingPunct="1"/>
            <a:fld id="{01B81B69-1A2F-41A1-A5DA-DA0B8C590175}" type="slidenum">
              <a:rPr lang="en-US" altLang="en-US"/>
              <a:pPr eaLnBrk="1" hangingPunct="1"/>
              <a:t>28</a:t>
            </a:fld>
            <a:endParaRPr lang="en-US" altLang="en-US"/>
          </a:p>
        </p:txBody>
      </p:sp>
    </p:spTree>
    <p:extLst>
      <p:ext uri="{BB962C8B-B14F-4D97-AF65-F5344CB8AC3E}">
        <p14:creationId xmlns:p14="http://schemas.microsoft.com/office/powerpoint/2010/main" val="169128017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861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6861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eaLnBrk="1" hangingPunct="1"/>
            <a:fld id="{2B46698D-860A-4FAB-8249-33D4B518DED8}" type="slidenum">
              <a:rPr lang="en-US" altLang="en-US"/>
              <a:pPr eaLnBrk="1" hangingPunct="1"/>
              <a:t>29</a:t>
            </a:fld>
            <a:endParaRPr lang="en-US" altLang="en-US"/>
          </a:p>
        </p:txBody>
      </p:sp>
    </p:spTree>
    <p:extLst>
      <p:ext uri="{BB962C8B-B14F-4D97-AF65-F5344CB8AC3E}">
        <p14:creationId xmlns:p14="http://schemas.microsoft.com/office/powerpoint/2010/main" val="380302185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198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4198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eaLnBrk="1" hangingPunct="1"/>
            <a:fld id="{D272E7C7-E8E4-419C-AF2A-8035885C7A0E}" type="slidenum">
              <a:rPr lang="en-US" altLang="en-US"/>
              <a:pPr eaLnBrk="1" hangingPunct="1"/>
              <a:t>3</a:t>
            </a:fld>
            <a:endParaRPr lang="en-US" altLang="en-US"/>
          </a:p>
        </p:txBody>
      </p:sp>
    </p:spTree>
    <p:extLst>
      <p:ext uri="{BB962C8B-B14F-4D97-AF65-F5344CB8AC3E}">
        <p14:creationId xmlns:p14="http://schemas.microsoft.com/office/powerpoint/2010/main" val="2818794519"/>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963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6963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eaLnBrk="1" hangingPunct="1"/>
            <a:fld id="{6C2D787F-F9B5-4AE1-8A16-DB895D7B16C6}" type="slidenum">
              <a:rPr lang="en-US" altLang="en-US"/>
              <a:pPr eaLnBrk="1" hangingPunct="1"/>
              <a:t>30</a:t>
            </a:fld>
            <a:endParaRPr lang="en-US" altLang="en-US"/>
          </a:p>
        </p:txBody>
      </p:sp>
    </p:spTree>
    <p:extLst>
      <p:ext uri="{BB962C8B-B14F-4D97-AF65-F5344CB8AC3E}">
        <p14:creationId xmlns:p14="http://schemas.microsoft.com/office/powerpoint/2010/main" val="3817389838"/>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065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7066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eaLnBrk="1" hangingPunct="1"/>
            <a:fld id="{62343690-5BAE-4BB7-8A2C-1CBCB29F4739}" type="slidenum">
              <a:rPr lang="en-US" altLang="en-US"/>
              <a:pPr eaLnBrk="1" hangingPunct="1"/>
              <a:t>31</a:t>
            </a:fld>
            <a:endParaRPr lang="en-US" altLang="en-US"/>
          </a:p>
        </p:txBody>
      </p:sp>
    </p:spTree>
    <p:extLst>
      <p:ext uri="{BB962C8B-B14F-4D97-AF65-F5344CB8AC3E}">
        <p14:creationId xmlns:p14="http://schemas.microsoft.com/office/powerpoint/2010/main" val="923616984"/>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168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7168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eaLnBrk="1" hangingPunct="1"/>
            <a:fld id="{B98B6A4B-E68B-48C1-9974-DAEEF2AB0704}" type="slidenum">
              <a:rPr lang="en-US" altLang="en-US"/>
              <a:pPr eaLnBrk="1" hangingPunct="1"/>
              <a:t>32</a:t>
            </a:fld>
            <a:endParaRPr lang="en-US" altLang="en-US"/>
          </a:p>
        </p:txBody>
      </p:sp>
    </p:spTree>
    <p:extLst>
      <p:ext uri="{BB962C8B-B14F-4D97-AF65-F5344CB8AC3E}">
        <p14:creationId xmlns:p14="http://schemas.microsoft.com/office/powerpoint/2010/main" val="2349579661"/>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270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7270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eaLnBrk="1" hangingPunct="1"/>
            <a:fld id="{3C01DB90-CDD9-4961-A4EE-330A6EEA9F03}" type="slidenum">
              <a:rPr lang="en-US" altLang="en-US"/>
              <a:pPr eaLnBrk="1" hangingPunct="1"/>
              <a:t>33</a:t>
            </a:fld>
            <a:endParaRPr lang="en-US" altLang="en-US"/>
          </a:p>
        </p:txBody>
      </p:sp>
    </p:spTree>
    <p:extLst>
      <p:ext uri="{BB962C8B-B14F-4D97-AF65-F5344CB8AC3E}">
        <p14:creationId xmlns:p14="http://schemas.microsoft.com/office/powerpoint/2010/main" val="728644317"/>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373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7373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eaLnBrk="1" hangingPunct="1"/>
            <a:fld id="{3346E7F9-8E00-48DB-8CBD-882D961A37AF}" type="slidenum">
              <a:rPr lang="en-US" altLang="en-US"/>
              <a:pPr eaLnBrk="1" hangingPunct="1"/>
              <a:t>34</a:t>
            </a:fld>
            <a:endParaRPr lang="en-US" altLang="en-US"/>
          </a:p>
        </p:txBody>
      </p:sp>
    </p:spTree>
    <p:extLst>
      <p:ext uri="{BB962C8B-B14F-4D97-AF65-F5344CB8AC3E}">
        <p14:creationId xmlns:p14="http://schemas.microsoft.com/office/powerpoint/2010/main" val="2937644461"/>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475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7475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eaLnBrk="1" hangingPunct="1"/>
            <a:fld id="{F39A9B01-A465-4873-86F9-722CCF9E5CC5}" type="slidenum">
              <a:rPr lang="en-US" altLang="en-US"/>
              <a:pPr eaLnBrk="1" hangingPunct="1"/>
              <a:t>35</a:t>
            </a:fld>
            <a:endParaRPr lang="en-US" altLang="en-US"/>
          </a:p>
        </p:txBody>
      </p:sp>
    </p:spTree>
    <p:extLst>
      <p:ext uri="{BB962C8B-B14F-4D97-AF65-F5344CB8AC3E}">
        <p14:creationId xmlns:p14="http://schemas.microsoft.com/office/powerpoint/2010/main" val="629733662"/>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577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7578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eaLnBrk="1" hangingPunct="1"/>
            <a:fld id="{0F278B4E-3652-42B0-B24A-28A89A575D5D}" type="slidenum">
              <a:rPr lang="en-US" altLang="en-US"/>
              <a:pPr eaLnBrk="1" hangingPunct="1"/>
              <a:t>36</a:t>
            </a:fld>
            <a:endParaRPr lang="en-US" altLang="en-US"/>
          </a:p>
        </p:txBody>
      </p:sp>
    </p:spTree>
    <p:extLst>
      <p:ext uri="{BB962C8B-B14F-4D97-AF65-F5344CB8AC3E}">
        <p14:creationId xmlns:p14="http://schemas.microsoft.com/office/powerpoint/2010/main" val="288679298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301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4301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eaLnBrk="1" hangingPunct="1"/>
            <a:fld id="{8BCA1CCD-F6C2-4E30-8A31-5803A68E3F24}" type="slidenum">
              <a:rPr lang="en-US" altLang="en-US"/>
              <a:pPr eaLnBrk="1" hangingPunct="1"/>
              <a:t>4</a:t>
            </a:fld>
            <a:endParaRPr lang="en-US" altLang="en-US"/>
          </a:p>
        </p:txBody>
      </p:sp>
    </p:spTree>
    <p:extLst>
      <p:ext uri="{BB962C8B-B14F-4D97-AF65-F5344CB8AC3E}">
        <p14:creationId xmlns:p14="http://schemas.microsoft.com/office/powerpoint/2010/main" val="423553085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403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4403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eaLnBrk="1" hangingPunct="1"/>
            <a:fld id="{628DA3A9-9468-4F5A-B5C2-DCBC26FB4DCA}" type="slidenum">
              <a:rPr lang="en-US" altLang="en-US"/>
              <a:pPr eaLnBrk="1" hangingPunct="1"/>
              <a:t>5</a:t>
            </a:fld>
            <a:endParaRPr lang="en-US" altLang="en-US"/>
          </a:p>
        </p:txBody>
      </p:sp>
    </p:spTree>
    <p:extLst>
      <p:ext uri="{BB962C8B-B14F-4D97-AF65-F5344CB8AC3E}">
        <p14:creationId xmlns:p14="http://schemas.microsoft.com/office/powerpoint/2010/main" val="172209004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505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4506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eaLnBrk="1" hangingPunct="1"/>
            <a:fld id="{F6300DC3-7273-4F98-9EA0-D9DB6C8DABFB}" type="slidenum">
              <a:rPr lang="en-US" altLang="en-US"/>
              <a:pPr eaLnBrk="1" hangingPunct="1"/>
              <a:t>6</a:t>
            </a:fld>
            <a:endParaRPr lang="en-US" altLang="en-US"/>
          </a:p>
        </p:txBody>
      </p:sp>
    </p:spTree>
    <p:extLst>
      <p:ext uri="{BB962C8B-B14F-4D97-AF65-F5344CB8AC3E}">
        <p14:creationId xmlns:p14="http://schemas.microsoft.com/office/powerpoint/2010/main" val="261219038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608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4608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eaLnBrk="1" hangingPunct="1"/>
            <a:fld id="{A28DE6A6-67AE-44EA-950E-2C17BBE39D70}" type="slidenum">
              <a:rPr lang="en-US" altLang="en-US"/>
              <a:pPr eaLnBrk="1" hangingPunct="1"/>
              <a:t>7</a:t>
            </a:fld>
            <a:endParaRPr lang="en-US" altLang="en-US"/>
          </a:p>
        </p:txBody>
      </p:sp>
    </p:spTree>
    <p:extLst>
      <p:ext uri="{BB962C8B-B14F-4D97-AF65-F5344CB8AC3E}">
        <p14:creationId xmlns:p14="http://schemas.microsoft.com/office/powerpoint/2010/main" val="84502226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710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4710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eaLnBrk="1" hangingPunct="1"/>
            <a:fld id="{2CE191ED-E444-4E55-847B-855FB15F0F6F}" type="slidenum">
              <a:rPr lang="en-US" altLang="en-US"/>
              <a:pPr eaLnBrk="1" hangingPunct="1"/>
              <a:t>8</a:t>
            </a:fld>
            <a:endParaRPr lang="en-US" altLang="en-US"/>
          </a:p>
        </p:txBody>
      </p:sp>
    </p:spTree>
    <p:extLst>
      <p:ext uri="{BB962C8B-B14F-4D97-AF65-F5344CB8AC3E}">
        <p14:creationId xmlns:p14="http://schemas.microsoft.com/office/powerpoint/2010/main" val="175444612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813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4813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eaLnBrk="1" hangingPunct="1"/>
            <a:fld id="{CE762C3D-E6D2-4729-B326-97AC95C28037}" type="slidenum">
              <a:rPr lang="en-US" altLang="en-US"/>
              <a:pPr eaLnBrk="1" hangingPunct="1"/>
              <a:t>9</a:t>
            </a:fld>
            <a:endParaRPr lang="en-US" altLang="en-US"/>
          </a:p>
        </p:txBody>
      </p:sp>
    </p:spTree>
    <p:extLst>
      <p:ext uri="{BB962C8B-B14F-4D97-AF65-F5344CB8AC3E}">
        <p14:creationId xmlns:p14="http://schemas.microsoft.com/office/powerpoint/2010/main" val="310602593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7D9D643D-E77C-4199-80C8-EC195E34C198}" type="slidenum">
              <a:rPr lang="en-US" altLang="en-US"/>
              <a:pPr/>
              <a:t>‹#›</a:t>
            </a:fld>
            <a:endParaRPr lang="en-US" altLang="en-US"/>
          </a:p>
        </p:txBody>
      </p:sp>
    </p:spTree>
    <p:extLst>
      <p:ext uri="{BB962C8B-B14F-4D97-AF65-F5344CB8AC3E}">
        <p14:creationId xmlns:p14="http://schemas.microsoft.com/office/powerpoint/2010/main" val="681461878"/>
      </p:ext>
    </p:extLst>
  </p:cSld>
  <p:clrMapOvr>
    <a:masterClrMapping/>
  </p:clrMapOvr>
  <p:transition spd="med">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D7D07668-6221-474A-9274-EF44C4F70454}" type="slidenum">
              <a:rPr lang="en-US" altLang="en-US"/>
              <a:pPr/>
              <a:t>‹#›</a:t>
            </a:fld>
            <a:endParaRPr lang="en-US" altLang="en-US"/>
          </a:p>
        </p:txBody>
      </p:sp>
    </p:spTree>
    <p:extLst>
      <p:ext uri="{BB962C8B-B14F-4D97-AF65-F5344CB8AC3E}">
        <p14:creationId xmlns:p14="http://schemas.microsoft.com/office/powerpoint/2010/main" val="3483037774"/>
      </p:ext>
    </p:extLst>
  </p:cSld>
  <p:clrMapOvr>
    <a:masterClrMapping/>
  </p:clrMapOvr>
  <p:transition spd="med">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57C38982-040B-4E02-AA83-6FA82C380072}" type="slidenum">
              <a:rPr lang="en-US" altLang="en-US"/>
              <a:pPr/>
              <a:t>‹#›</a:t>
            </a:fld>
            <a:endParaRPr lang="en-US" altLang="en-US"/>
          </a:p>
        </p:txBody>
      </p:sp>
    </p:spTree>
    <p:extLst>
      <p:ext uri="{BB962C8B-B14F-4D97-AF65-F5344CB8AC3E}">
        <p14:creationId xmlns:p14="http://schemas.microsoft.com/office/powerpoint/2010/main" val="106534921"/>
      </p:ext>
    </p:extLst>
  </p:cSld>
  <p:clrMapOvr>
    <a:masterClrMapping/>
  </p:clrMapOvr>
  <p:transition spd="med">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4638"/>
            <a:ext cx="8229600" cy="58515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fld id="{77F298B6-C8EB-40C3-9387-84B251006724}" type="slidenum">
              <a:rPr lang="en-US" altLang="en-US"/>
              <a:pPr/>
              <a:t>‹#›</a:t>
            </a:fld>
            <a:endParaRPr lang="en-US" altLang="en-US"/>
          </a:p>
        </p:txBody>
      </p:sp>
    </p:spTree>
    <p:extLst>
      <p:ext uri="{BB962C8B-B14F-4D97-AF65-F5344CB8AC3E}">
        <p14:creationId xmlns:p14="http://schemas.microsoft.com/office/powerpoint/2010/main" val="3114951156"/>
      </p:ext>
    </p:extLst>
  </p:cSld>
  <p:clrMapOvr>
    <a:masterClrMapping/>
  </p:clrMapOvr>
  <p:transition spd="med">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fourObj" preserve="1">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457200" y="274638"/>
            <a:ext cx="8229600" cy="1143000"/>
          </a:xfrm>
        </p:spPr>
        <p:txBody>
          <a:bodyPr/>
          <a:lstStyle/>
          <a:p>
            <a:r>
              <a:rPr lang="en-US" smtClean="0"/>
              <a:t>Click to edit Master title style</a:t>
            </a:r>
            <a:endParaRPr lang="en-US"/>
          </a:p>
        </p:txBody>
      </p:sp>
      <p:sp>
        <p:nvSpPr>
          <p:cNvPr id="3" name="Content Placeholder 2"/>
          <p:cNvSpPr>
            <a:spLocks noGrp="1"/>
          </p:cNvSpPr>
          <p:nvPr>
            <p:ph sz="quarter" idx="1"/>
          </p:nvPr>
        </p:nvSpPr>
        <p:spPr>
          <a:xfrm>
            <a:off x="457200" y="1600200"/>
            <a:ext cx="40386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600200"/>
            <a:ext cx="40386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57200" y="3938588"/>
            <a:ext cx="40386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4648200" y="3938588"/>
            <a:ext cx="40386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fld id="{558D62B1-82C3-4F97-8F12-D7C3325AF33E}" type="slidenum">
              <a:rPr lang="en-US" altLang="en-US"/>
              <a:pPr/>
              <a:t>‹#›</a:t>
            </a:fld>
            <a:endParaRPr lang="en-US" altLang="en-US"/>
          </a:p>
        </p:txBody>
      </p:sp>
    </p:spTree>
    <p:extLst>
      <p:ext uri="{BB962C8B-B14F-4D97-AF65-F5344CB8AC3E}">
        <p14:creationId xmlns:p14="http://schemas.microsoft.com/office/powerpoint/2010/main" val="3065774681"/>
      </p:ext>
    </p:extLst>
  </p:cSld>
  <p:clrMapOvr>
    <a:masterClrMapping/>
  </p:clrMapOvr>
  <p:transition spd="med">
    <p:fad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txAndTwoObj" preserve="1">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600200"/>
            <a:ext cx="40386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648200" y="3938588"/>
            <a:ext cx="40386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Rectangle 4"/>
          <p:cNvSpPr>
            <a:spLocks noGrp="1" noChangeArrowheads="1"/>
          </p:cNvSpPr>
          <p:nvPr>
            <p:ph type="dt" sz="half" idx="10"/>
          </p:nvPr>
        </p:nvSpPr>
        <p:spPr>
          <a:ln/>
        </p:spPr>
        <p:txBody>
          <a:bodyPr/>
          <a:lstStyle>
            <a:lvl1pPr>
              <a:defRPr/>
            </a:lvl1pPr>
          </a:lstStyle>
          <a:p>
            <a:pPr>
              <a:defRPr/>
            </a:pPr>
            <a:endParaRPr lang="en-US"/>
          </a:p>
        </p:txBody>
      </p:sp>
      <p:sp>
        <p:nvSpPr>
          <p:cNvPr id="7" name="Rectangle 5"/>
          <p:cNvSpPr>
            <a:spLocks noGrp="1" noChangeArrowheads="1"/>
          </p:cNvSpPr>
          <p:nvPr>
            <p:ph type="ftr" sz="quarter" idx="11"/>
          </p:nvPr>
        </p:nvSpPr>
        <p:spPr>
          <a:ln/>
        </p:spPr>
        <p:txBody>
          <a:bodyPr/>
          <a:lstStyle>
            <a:lvl1pPr>
              <a:defRPr/>
            </a:lvl1pPr>
          </a:lstStyle>
          <a:p>
            <a:pPr>
              <a:defRPr/>
            </a:pPr>
            <a:endParaRPr lang="en-US"/>
          </a:p>
        </p:txBody>
      </p:sp>
      <p:sp>
        <p:nvSpPr>
          <p:cNvPr id="8" name="Rectangle 6"/>
          <p:cNvSpPr>
            <a:spLocks noGrp="1" noChangeArrowheads="1"/>
          </p:cNvSpPr>
          <p:nvPr>
            <p:ph type="sldNum" sz="quarter" idx="12"/>
          </p:nvPr>
        </p:nvSpPr>
        <p:spPr>
          <a:ln/>
        </p:spPr>
        <p:txBody>
          <a:bodyPr/>
          <a:lstStyle>
            <a:lvl1pPr>
              <a:defRPr/>
            </a:lvl1pPr>
          </a:lstStyle>
          <a:p>
            <a:fld id="{C663CE39-9F2D-4B98-930D-B6DFAFDB5A7B}" type="slidenum">
              <a:rPr lang="en-US" altLang="en-US"/>
              <a:pPr/>
              <a:t>‹#›</a:t>
            </a:fld>
            <a:endParaRPr lang="en-US" altLang="en-US"/>
          </a:p>
        </p:txBody>
      </p:sp>
    </p:spTree>
    <p:extLst>
      <p:ext uri="{BB962C8B-B14F-4D97-AF65-F5344CB8AC3E}">
        <p14:creationId xmlns:p14="http://schemas.microsoft.com/office/powerpoint/2010/main" val="2400977104"/>
      </p:ext>
    </p:extLst>
  </p:cSld>
  <p:clrMapOvr>
    <a:masterClrMapping/>
  </p:clrMapOvr>
  <p:transition spd="med">
    <p:fad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600200"/>
            <a:ext cx="40386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648200" y="3938588"/>
            <a:ext cx="40386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Rectangle 4"/>
          <p:cNvSpPr>
            <a:spLocks noGrp="1" noChangeArrowheads="1"/>
          </p:cNvSpPr>
          <p:nvPr>
            <p:ph type="dt" sz="half" idx="10"/>
          </p:nvPr>
        </p:nvSpPr>
        <p:spPr>
          <a:ln/>
        </p:spPr>
        <p:txBody>
          <a:bodyPr/>
          <a:lstStyle>
            <a:lvl1pPr>
              <a:defRPr/>
            </a:lvl1pPr>
          </a:lstStyle>
          <a:p>
            <a:pPr>
              <a:defRPr/>
            </a:pPr>
            <a:endParaRPr lang="en-US"/>
          </a:p>
        </p:txBody>
      </p:sp>
      <p:sp>
        <p:nvSpPr>
          <p:cNvPr id="7" name="Rectangle 5"/>
          <p:cNvSpPr>
            <a:spLocks noGrp="1" noChangeArrowheads="1"/>
          </p:cNvSpPr>
          <p:nvPr>
            <p:ph type="ftr" sz="quarter" idx="11"/>
          </p:nvPr>
        </p:nvSpPr>
        <p:spPr>
          <a:ln/>
        </p:spPr>
        <p:txBody>
          <a:bodyPr/>
          <a:lstStyle>
            <a:lvl1pPr>
              <a:defRPr/>
            </a:lvl1pPr>
          </a:lstStyle>
          <a:p>
            <a:pPr>
              <a:defRPr/>
            </a:pPr>
            <a:endParaRPr lang="en-US"/>
          </a:p>
        </p:txBody>
      </p:sp>
      <p:sp>
        <p:nvSpPr>
          <p:cNvPr id="8" name="Rectangle 6"/>
          <p:cNvSpPr>
            <a:spLocks noGrp="1" noChangeArrowheads="1"/>
          </p:cNvSpPr>
          <p:nvPr>
            <p:ph type="sldNum" sz="quarter" idx="12"/>
          </p:nvPr>
        </p:nvSpPr>
        <p:spPr>
          <a:ln/>
        </p:spPr>
        <p:txBody>
          <a:bodyPr/>
          <a:lstStyle>
            <a:lvl1pPr>
              <a:defRPr/>
            </a:lvl1pPr>
          </a:lstStyle>
          <a:p>
            <a:fld id="{B641782E-895B-4CDA-89CD-C40C06577CFA}" type="slidenum">
              <a:rPr lang="en-US" altLang="en-US"/>
              <a:pPr/>
              <a:t>‹#›</a:t>
            </a:fld>
            <a:endParaRPr lang="en-US" altLang="en-US"/>
          </a:p>
        </p:txBody>
      </p:sp>
    </p:spTree>
    <p:extLst>
      <p:ext uri="{BB962C8B-B14F-4D97-AF65-F5344CB8AC3E}">
        <p14:creationId xmlns:p14="http://schemas.microsoft.com/office/powerpoint/2010/main" val="1701313430"/>
      </p:ext>
    </p:extLst>
  </p:cSld>
  <p:clrMapOvr>
    <a:masterClrMapping/>
  </p:clrMapOvr>
  <p:transition spd="med">
    <p:fad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fld id="{726F45A1-0892-4019-8D2D-E3C2393886E1}" type="slidenum">
              <a:rPr lang="en-US" altLang="en-US"/>
              <a:pPr/>
              <a:t>‹#›</a:t>
            </a:fld>
            <a:endParaRPr lang="en-US" altLang="en-US"/>
          </a:p>
        </p:txBody>
      </p:sp>
    </p:spTree>
    <p:extLst>
      <p:ext uri="{BB962C8B-B14F-4D97-AF65-F5344CB8AC3E}">
        <p14:creationId xmlns:p14="http://schemas.microsoft.com/office/powerpoint/2010/main" val="1502413527"/>
      </p:ext>
    </p:extLst>
  </p:cSld>
  <p:clrMapOvr>
    <a:masterClrMapping/>
  </p:clrMapOvr>
  <p:transition spd="med">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0D5ED8B7-305D-4F9B-A8AA-2061A9289489}" type="slidenum">
              <a:rPr lang="en-US" altLang="en-US"/>
              <a:pPr/>
              <a:t>‹#›</a:t>
            </a:fld>
            <a:endParaRPr lang="en-US" altLang="en-US"/>
          </a:p>
        </p:txBody>
      </p:sp>
    </p:spTree>
    <p:extLst>
      <p:ext uri="{BB962C8B-B14F-4D97-AF65-F5344CB8AC3E}">
        <p14:creationId xmlns:p14="http://schemas.microsoft.com/office/powerpoint/2010/main" val="3301908321"/>
      </p:ext>
    </p:extLst>
  </p:cSld>
  <p:clrMapOvr>
    <a:masterClrMapping/>
  </p:clrMapOvr>
  <p:transition spd="med">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897335FD-045B-4AD9-97E3-240A61A3BB5C}" type="slidenum">
              <a:rPr lang="en-US" altLang="en-US"/>
              <a:pPr/>
              <a:t>‹#›</a:t>
            </a:fld>
            <a:endParaRPr lang="en-US" altLang="en-US"/>
          </a:p>
        </p:txBody>
      </p:sp>
    </p:spTree>
    <p:extLst>
      <p:ext uri="{BB962C8B-B14F-4D97-AF65-F5344CB8AC3E}">
        <p14:creationId xmlns:p14="http://schemas.microsoft.com/office/powerpoint/2010/main" val="2530627213"/>
      </p:ext>
    </p:extLst>
  </p:cSld>
  <p:clrMapOvr>
    <a:masterClrMapping/>
  </p:clrMapOvr>
  <p:transition spd="med">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fld id="{023766F5-6F11-42A2-B324-8EAF6E2F6515}" type="slidenum">
              <a:rPr lang="en-US" altLang="en-US"/>
              <a:pPr/>
              <a:t>‹#›</a:t>
            </a:fld>
            <a:endParaRPr lang="en-US" altLang="en-US"/>
          </a:p>
        </p:txBody>
      </p:sp>
    </p:spTree>
    <p:extLst>
      <p:ext uri="{BB962C8B-B14F-4D97-AF65-F5344CB8AC3E}">
        <p14:creationId xmlns:p14="http://schemas.microsoft.com/office/powerpoint/2010/main" val="2456014078"/>
      </p:ext>
    </p:extLst>
  </p:cSld>
  <p:clrMapOvr>
    <a:masterClrMapping/>
  </p:clrMapOvr>
  <p:transition spd="med">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fld id="{5EF94271-1ABF-426A-BA74-CF04E55E2C61}" type="slidenum">
              <a:rPr lang="en-US" altLang="en-US"/>
              <a:pPr/>
              <a:t>‹#›</a:t>
            </a:fld>
            <a:endParaRPr lang="en-US" altLang="en-US"/>
          </a:p>
        </p:txBody>
      </p:sp>
    </p:spTree>
    <p:extLst>
      <p:ext uri="{BB962C8B-B14F-4D97-AF65-F5344CB8AC3E}">
        <p14:creationId xmlns:p14="http://schemas.microsoft.com/office/powerpoint/2010/main" val="646503720"/>
      </p:ext>
    </p:extLst>
  </p:cSld>
  <p:clrMapOvr>
    <a:masterClrMapping/>
  </p:clrMapOvr>
  <p:transition spd="med">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fld id="{7EE2057C-9180-4F75-B539-515B3381B35D}" type="slidenum">
              <a:rPr lang="en-US" altLang="en-US"/>
              <a:pPr/>
              <a:t>‹#›</a:t>
            </a:fld>
            <a:endParaRPr lang="en-US" altLang="en-US"/>
          </a:p>
        </p:txBody>
      </p:sp>
    </p:spTree>
    <p:extLst>
      <p:ext uri="{BB962C8B-B14F-4D97-AF65-F5344CB8AC3E}">
        <p14:creationId xmlns:p14="http://schemas.microsoft.com/office/powerpoint/2010/main" val="1203626603"/>
      </p:ext>
    </p:extLst>
  </p:cSld>
  <p:clrMapOvr>
    <a:masterClrMapping/>
  </p:clrMapOvr>
  <p:transition spd="med">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fld id="{EF199D45-DFB1-4B1A-9593-02928A34798F}" type="slidenum">
              <a:rPr lang="en-US" altLang="en-US"/>
              <a:pPr/>
              <a:t>‹#›</a:t>
            </a:fld>
            <a:endParaRPr lang="en-US" altLang="en-US"/>
          </a:p>
        </p:txBody>
      </p:sp>
    </p:spTree>
    <p:extLst>
      <p:ext uri="{BB962C8B-B14F-4D97-AF65-F5344CB8AC3E}">
        <p14:creationId xmlns:p14="http://schemas.microsoft.com/office/powerpoint/2010/main" val="2319357321"/>
      </p:ext>
    </p:extLst>
  </p:cSld>
  <p:clrMapOvr>
    <a:masterClrMapping/>
  </p:clrMapOvr>
  <p:transition spd="med">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fld id="{EC7ACAE1-DF09-4F75-BC12-130926C4A9A6}" type="slidenum">
              <a:rPr lang="en-US" altLang="en-US"/>
              <a:pPr/>
              <a:t>‹#›</a:t>
            </a:fld>
            <a:endParaRPr lang="en-US" altLang="en-US"/>
          </a:p>
        </p:txBody>
      </p:sp>
    </p:spTree>
    <p:extLst>
      <p:ext uri="{BB962C8B-B14F-4D97-AF65-F5344CB8AC3E}">
        <p14:creationId xmlns:p14="http://schemas.microsoft.com/office/powerpoint/2010/main" val="2682868160"/>
      </p:ext>
    </p:extLst>
  </p:cSld>
  <p:clrMapOvr>
    <a:masterClrMapping/>
  </p:clrMapOvr>
  <p:transition spd="med">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fld id="{7DB2A790-0C8E-46FD-98D3-97EEBC5F8BDC}" type="slidenum">
              <a:rPr lang="en-US" altLang="en-US"/>
              <a:pPr/>
              <a:t>‹#›</a:t>
            </a:fld>
            <a:endParaRPr lang="en-US" altLang="en-US"/>
          </a:p>
        </p:txBody>
      </p:sp>
    </p:spTree>
    <p:extLst>
      <p:ext uri="{BB962C8B-B14F-4D97-AF65-F5344CB8AC3E}">
        <p14:creationId xmlns:p14="http://schemas.microsoft.com/office/powerpoint/2010/main" val="1000795830"/>
      </p:ext>
    </p:extLst>
  </p:cSld>
  <p:clrMapOvr>
    <a:masterClrMapping/>
  </p:clrMapOvr>
  <p:transition spd="med">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hyperlink" Target="http://az.audubon.org/" TargetMode="Externa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10" descr="24292719_38_nobird_2"/>
          <p:cNvPicPr>
            <a:picLocks noChangeAspect="1" noChangeArrowheads="1"/>
          </p:cNvPicPr>
          <p:nvPr userDrawn="1"/>
        </p:nvPicPr>
        <p:blipFill>
          <a:blip r:embed="rId18">
            <a:extLst>
              <a:ext uri="{28A0092B-C50C-407E-A947-70E740481C1C}">
                <a14:useLocalDpi xmlns:a14="http://schemas.microsoft.com/office/drawing/2010/main" val="0"/>
              </a:ext>
            </a:extLst>
          </a:blip>
          <a:srcRect/>
          <a:stretch>
            <a:fillRect/>
          </a:stretch>
        </p:blipFill>
        <p:spPr bwMode="auto">
          <a:xfrm>
            <a:off x="0" y="-80963"/>
            <a:ext cx="9144000" cy="6240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7" name="Rectangle 2"/>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8"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2"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b="0">
                <a:latin typeface="Arial" charset="0"/>
              </a:defRPr>
            </a:lvl1pPr>
          </a:lstStyle>
          <a:p>
            <a:pPr>
              <a:defRPr/>
            </a:pPr>
            <a:endParaRPr 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b="0">
                <a:latin typeface="Arial" charset="0"/>
              </a:defRPr>
            </a:lvl1pPr>
          </a:lstStyle>
          <a:p>
            <a:pPr>
              <a:defRPr/>
            </a:pPr>
            <a:endParaRPr 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b="0"/>
            </a:lvl1pPr>
          </a:lstStyle>
          <a:p>
            <a:fld id="{F86BAF7C-1C99-4A46-BD4C-6E4B0285D0B7}" type="slidenum">
              <a:rPr lang="en-US" altLang="en-US"/>
              <a:pPr/>
              <a:t>‹#›</a:t>
            </a:fld>
            <a:endParaRPr lang="en-US" altLang="en-US"/>
          </a:p>
        </p:txBody>
      </p:sp>
      <p:pic>
        <p:nvPicPr>
          <p:cNvPr id="1032" name="Picture 7" descr="AuAZcolor"/>
          <p:cNvPicPr>
            <a:picLocks noChangeAspect="1" noChangeArrowheads="1"/>
          </p:cNvPicPr>
          <p:nvPr userDrawn="1"/>
        </p:nvPicPr>
        <p:blipFill>
          <a:blip r:embed="rId19" cstate="print">
            <a:extLst>
              <a:ext uri="{28A0092B-C50C-407E-A947-70E740481C1C}">
                <a14:useLocalDpi xmlns:a14="http://schemas.microsoft.com/office/drawing/2010/main" val="0"/>
              </a:ext>
            </a:extLst>
          </a:blip>
          <a:srcRect/>
          <a:stretch>
            <a:fillRect/>
          </a:stretch>
        </p:blipFill>
        <p:spPr bwMode="auto">
          <a:xfrm>
            <a:off x="228600" y="6365875"/>
            <a:ext cx="22098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33" name="Rectangle 8"/>
          <p:cNvSpPr>
            <a:spLocks noChangeArrowheads="1"/>
          </p:cNvSpPr>
          <p:nvPr userDrawn="1"/>
        </p:nvSpPr>
        <p:spPr bwMode="auto">
          <a:xfrm>
            <a:off x="5146675" y="6472238"/>
            <a:ext cx="3616325"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eaLnBrk="1" hangingPunct="1">
              <a:spcBef>
                <a:spcPct val="50000"/>
              </a:spcBef>
            </a:pPr>
            <a:r>
              <a:rPr lang="en-US" altLang="en-US" sz="1600">
                <a:hlinkClick r:id="rId20"/>
              </a:rPr>
              <a:t>http://az.audubon.org</a:t>
            </a:r>
            <a:r>
              <a:rPr lang="en-US" altLang="en-US" sz="1600"/>
              <a:t>   Winter 2012</a:t>
            </a: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Lst>
  <p:transition spd="med">
    <p:fade/>
  </p:transition>
  <p:timing>
    <p:tnLst>
      <p:par>
        <p:cTn id="1" dur="indefinite" restart="never" nodeType="tmRoot"/>
      </p:par>
    </p:tnLst>
  </p:timing>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file:///\\10.148.0.20\share\Education%20Programs\STW%20Materials\STW%20Central%20AZ_SPANISH\CR_KILL_051301.mp3" TargetMode="External"/><Relationship Id="rId1" Type="http://schemas.microsoft.com/office/2007/relationships/media" Target="file:///\\10.148.0.20\share\Education%20Programs\STW%20Materials\STW%20Central%20AZ_SPANISH\CR_KILL_051301.mp3" TargetMode="External"/><Relationship Id="rId6" Type="http://schemas.openxmlformats.org/officeDocument/2006/relationships/image" Target="../media/image22.png"/><Relationship Id="rId5" Type="http://schemas.openxmlformats.org/officeDocument/2006/relationships/image" Target="../media/image16.jpeg"/><Relationship Id="rId4"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file:///\\10.148.0.20\share\Education%20Programs\STW%20Materials\STW%20Central%20AZ_SPANISH\CR_MODO_1_031702.mp3" TargetMode="External"/><Relationship Id="rId1" Type="http://schemas.microsoft.com/office/2007/relationships/media" Target="file:///\\10.148.0.20\share\Education%20Programs\STW%20Materials\STW%20Central%20AZ_SPANISH\CR_MODO_1_031702.mp3" TargetMode="External"/><Relationship Id="rId6" Type="http://schemas.openxmlformats.org/officeDocument/2006/relationships/image" Target="../media/image22.png"/><Relationship Id="rId5" Type="http://schemas.openxmlformats.org/officeDocument/2006/relationships/image" Target="../media/image17.jpeg"/><Relationship Id="rId4"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file:///\\10.148.0.20\share\Education%20Programs\STW%20Materials\STW%20Central%20AZ_SPANISH\CR_ANHU_1_112201.mp3" TargetMode="External"/><Relationship Id="rId1" Type="http://schemas.microsoft.com/office/2007/relationships/media" Target="file:///\\10.148.0.20\share\Education%20Programs\STW%20Materials\STW%20Central%20AZ_SPANISH\CR_ANHU_1_112201.mp3" TargetMode="External"/><Relationship Id="rId6" Type="http://schemas.openxmlformats.org/officeDocument/2006/relationships/image" Target="../media/image22.png"/><Relationship Id="rId5" Type="http://schemas.openxmlformats.org/officeDocument/2006/relationships/image" Target="../media/image26.jpeg"/><Relationship Id="rId4"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file:///\\10.148.0.20\share\Education%20Programs\STW%20Materials\STW%20Central%20AZ_SPANISH\CR_GIWO_1_121601.mp3" TargetMode="External"/><Relationship Id="rId1" Type="http://schemas.microsoft.com/office/2007/relationships/media" Target="file:///\\10.148.0.20\share\Education%20Programs\STW%20Materials\STW%20Central%20AZ_SPANISH\CR_GIWO_1_121601.mp3" TargetMode="External"/><Relationship Id="rId6" Type="http://schemas.openxmlformats.org/officeDocument/2006/relationships/image" Target="../media/image22.png"/><Relationship Id="rId5" Type="http://schemas.openxmlformats.org/officeDocument/2006/relationships/image" Target="../media/image27.jpeg"/><Relationship Id="rId4"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file:///\\10.148.0.20\share\Education%20Programs\STW%20Materials\STW%20Central%20AZ_SPANISH\CR_NOMO_1_031001.mp3" TargetMode="External"/><Relationship Id="rId1" Type="http://schemas.microsoft.com/office/2007/relationships/media" Target="file:///\\10.148.0.20\share\Education%20Programs\STW%20Materials\STW%20Central%20AZ_SPANISH\CR_NOMO_1_031001.mp3" TargetMode="External"/><Relationship Id="rId6" Type="http://schemas.openxmlformats.org/officeDocument/2006/relationships/image" Target="../media/image22.png"/><Relationship Id="rId5" Type="http://schemas.openxmlformats.org/officeDocument/2006/relationships/image" Target="../media/image18.jpeg"/><Relationship Id="rId4"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file:///\\10.148.0.20\share\Education%20Programs\STW%20Materials\STW%20Central%20AZ_SPANISH\CR_CBTH_3_042201.mp3" TargetMode="External"/><Relationship Id="rId1" Type="http://schemas.microsoft.com/office/2007/relationships/media" Target="file:///\\10.148.0.20\share\Education%20Programs\STW%20Materials\STW%20Central%20AZ_SPANISH\CR_CBTH_3_042201.mp3" TargetMode="External"/><Relationship Id="rId6" Type="http://schemas.openxmlformats.org/officeDocument/2006/relationships/image" Target="../media/image22.png"/><Relationship Id="rId5" Type="http://schemas.openxmlformats.org/officeDocument/2006/relationships/image" Target="../media/image11.jpeg"/><Relationship Id="rId4"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file:///\\10.148.0.20\share\Education%20Programs\STW%20Materials\STW%20Central%20AZ_SPANISH\CR_GTGR_031701.mp3" TargetMode="External"/><Relationship Id="rId1" Type="http://schemas.microsoft.com/office/2007/relationships/media" Target="file:///\\10.148.0.20\share\Education%20Programs\STW%20Materials\STW%20Central%20AZ_SPANISH\CR_GTGR_031701.mp3" TargetMode="External"/><Relationship Id="rId6" Type="http://schemas.openxmlformats.org/officeDocument/2006/relationships/image" Target="../media/image22.png"/><Relationship Id="rId5" Type="http://schemas.openxmlformats.org/officeDocument/2006/relationships/image" Target="../media/image13.jpeg"/><Relationship Id="rId4"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file:///\\10.148.0.20\share\Education%20Programs\STW%20Materials\STW%20Central%20AZ_SPANISH\CR_HOFI_1B_022401.mp3" TargetMode="External"/><Relationship Id="rId1" Type="http://schemas.microsoft.com/office/2007/relationships/media" Target="file:///\\10.148.0.20\share\Education%20Programs\STW%20Materials\STW%20Central%20AZ_SPANISH\CR_HOFI_1B_022401.mp3" TargetMode="External"/><Relationship Id="rId6" Type="http://schemas.openxmlformats.org/officeDocument/2006/relationships/image" Target="../media/image22.png"/><Relationship Id="rId5" Type="http://schemas.openxmlformats.org/officeDocument/2006/relationships/image" Target="../media/image14.jpeg"/><Relationship Id="rId4"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file:///\\10.148.0.20\share\Education%20Programs\STW%20Materials\STW%20Central%20AZ_SPANISH\CR_HOSP_1_031002.mp3" TargetMode="External"/><Relationship Id="rId1" Type="http://schemas.microsoft.com/office/2007/relationships/media" Target="file:///\\10.148.0.20\share\Education%20Programs\STW%20Materials\STW%20Central%20AZ_SPANISH\CR_HOSP_1_031002.mp3" TargetMode="External"/><Relationship Id="rId6" Type="http://schemas.openxmlformats.org/officeDocument/2006/relationships/image" Target="../media/image22.png"/><Relationship Id="rId5" Type="http://schemas.openxmlformats.org/officeDocument/2006/relationships/image" Target="../media/image15.jpeg"/><Relationship Id="rId4"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file:///\\10.148.0.20\share\Education%20Programs\STW%20Materials\STW%20Central%20AZ_SPANISH\CR_RTHA_081201.mp3" TargetMode="External"/><Relationship Id="rId1" Type="http://schemas.microsoft.com/office/2007/relationships/media" Target="file:///\\10.148.0.20\share\Education%20Programs\STW%20Materials\STW%20Central%20AZ_SPANISH\CR_RTHA_081201.mp3" TargetMode="External"/><Relationship Id="rId6" Type="http://schemas.openxmlformats.org/officeDocument/2006/relationships/image" Target="../media/image22.png"/><Relationship Id="rId5" Type="http://schemas.openxmlformats.org/officeDocument/2006/relationships/image" Target="../media/image19.jpeg"/><Relationship Id="rId4"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12.xml"/><Relationship Id="rId5" Type="http://schemas.openxmlformats.org/officeDocument/2006/relationships/image" Target="../media/image5.jpeg"/><Relationship Id="rId4" Type="http://schemas.openxmlformats.org/officeDocument/2006/relationships/hyperlink" Target="http://askabiologist.asu.edu/birdsongs" TargetMode="External"/></Relationships>
</file>

<file path=ppt/slides/_rels/slide20.xml.rels><?xml version="1.0" encoding="UTF-8" standalone="yes"?>
<Relationships xmlns="http://schemas.openxmlformats.org/package/2006/relationships"><Relationship Id="rId3" Type="http://schemas.openxmlformats.org/officeDocument/2006/relationships/image" Target="../media/image28.wmf"/><Relationship Id="rId2" Type="http://schemas.openxmlformats.org/officeDocument/2006/relationships/notesSlide" Target="../notesSlides/notesSlide20.xml"/><Relationship Id="rId1" Type="http://schemas.openxmlformats.org/officeDocument/2006/relationships/slideLayout" Target="../slideLayouts/slideLayout16.xml"/></Relationships>
</file>

<file path=ppt/slides/_rels/slide21.xml.rels><?xml version="1.0" encoding="UTF-8" standalone="yes"?>
<Relationships xmlns="http://schemas.openxmlformats.org/package/2006/relationships"><Relationship Id="rId8" Type="http://schemas.openxmlformats.org/officeDocument/2006/relationships/image" Target="../media/image13.jpeg"/><Relationship Id="rId3" Type="http://schemas.openxmlformats.org/officeDocument/2006/relationships/slideLayout" Target="../slideLayouts/slideLayout14.xml"/><Relationship Id="rId7" Type="http://schemas.openxmlformats.org/officeDocument/2006/relationships/image" Target="../media/image14.jpeg"/><Relationship Id="rId2" Type="http://schemas.openxmlformats.org/officeDocument/2006/relationships/audio" Target="file:///\\10.148.0.20\share\Education%20Programs\STW%20Materials\STW%20Central%20AZ_SPANISH\CR_HOFI_1B_022401.mp3" TargetMode="External"/><Relationship Id="rId1" Type="http://schemas.microsoft.com/office/2007/relationships/media" Target="file:///\\10.148.0.20\share\Education%20Programs\STW%20Materials\STW%20Central%20AZ_SPANISH\CR_HOFI_1B_022401.mp3" TargetMode="External"/><Relationship Id="rId6" Type="http://schemas.openxmlformats.org/officeDocument/2006/relationships/image" Target="../media/image18.jpeg"/><Relationship Id="rId5" Type="http://schemas.openxmlformats.org/officeDocument/2006/relationships/image" Target="../media/image22.png"/><Relationship Id="rId4"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8" Type="http://schemas.openxmlformats.org/officeDocument/2006/relationships/image" Target="../media/image11.jpeg"/><Relationship Id="rId3" Type="http://schemas.openxmlformats.org/officeDocument/2006/relationships/slideLayout" Target="../slideLayouts/slideLayout14.xml"/><Relationship Id="rId7" Type="http://schemas.openxmlformats.org/officeDocument/2006/relationships/image" Target="../media/image15.jpeg"/><Relationship Id="rId2" Type="http://schemas.openxmlformats.org/officeDocument/2006/relationships/audio" Target="file:///\\10.148.0.20\share\Education%20Programs\STW%20Materials\STW%20Central%20AZ_SPANISH\CR_CBTH_3_042201.mp3" TargetMode="External"/><Relationship Id="rId1" Type="http://schemas.microsoft.com/office/2007/relationships/media" Target="file:///\\10.148.0.20\share\Education%20Programs\STW%20Materials\STW%20Central%20AZ_SPANISH\CR_CBTH_3_042201.mp3" TargetMode="External"/><Relationship Id="rId6" Type="http://schemas.openxmlformats.org/officeDocument/2006/relationships/image" Target="../media/image12.jpeg"/><Relationship Id="rId5" Type="http://schemas.openxmlformats.org/officeDocument/2006/relationships/image" Target="../media/image22.png"/><Relationship Id="rId4"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8" Type="http://schemas.openxmlformats.org/officeDocument/2006/relationships/image" Target="../media/image17.jpeg"/><Relationship Id="rId3" Type="http://schemas.openxmlformats.org/officeDocument/2006/relationships/slideLayout" Target="../slideLayouts/slideLayout15.xml"/><Relationship Id="rId7" Type="http://schemas.openxmlformats.org/officeDocument/2006/relationships/image" Target="../media/image16.jpeg"/><Relationship Id="rId2" Type="http://schemas.openxmlformats.org/officeDocument/2006/relationships/audio" Target="file:///\\10.148.0.20\share\Education%20Programs\STW%20Materials\STW%20Central%20AZ_SPANISH\CR_MODO_1_031702.mp3" TargetMode="External"/><Relationship Id="rId1" Type="http://schemas.microsoft.com/office/2007/relationships/media" Target="file:///\\10.148.0.20\share\Education%20Programs\STW%20Materials\STW%20Central%20AZ_SPANISH\CR_MODO_1_031702.mp3" TargetMode="External"/><Relationship Id="rId6" Type="http://schemas.openxmlformats.org/officeDocument/2006/relationships/image" Target="../media/image15.jpeg"/><Relationship Id="rId5" Type="http://schemas.openxmlformats.org/officeDocument/2006/relationships/image" Target="../media/image22.png"/><Relationship Id="rId4" Type="http://schemas.openxmlformats.org/officeDocument/2006/relationships/notesSlide" Target="../notesSlides/notesSlide23.xml"/></Relationships>
</file>

<file path=ppt/slides/_rels/slide24.xml.rels><?xml version="1.0" encoding="UTF-8" standalone="yes"?>
<Relationships xmlns="http://schemas.openxmlformats.org/package/2006/relationships"><Relationship Id="rId8" Type="http://schemas.openxmlformats.org/officeDocument/2006/relationships/image" Target="../media/image19.jpeg"/><Relationship Id="rId3" Type="http://schemas.openxmlformats.org/officeDocument/2006/relationships/slideLayout" Target="../slideLayouts/slideLayout15.xml"/><Relationship Id="rId7" Type="http://schemas.openxmlformats.org/officeDocument/2006/relationships/image" Target="../media/image10.jpeg"/><Relationship Id="rId2" Type="http://schemas.openxmlformats.org/officeDocument/2006/relationships/audio" Target="file:///\\10.148.0.20\share\Education%20Programs\STW%20Materials\STW%20Central%20AZ_SPANISH\CR_ANHU_1_112201.mp3" TargetMode="External"/><Relationship Id="rId1" Type="http://schemas.microsoft.com/office/2007/relationships/media" Target="file:///\\10.148.0.20\share\Education%20Programs\STW%20Materials\STW%20Central%20AZ_SPANISH\CR_ANHU_1_112201.mp3" TargetMode="External"/><Relationship Id="rId6" Type="http://schemas.openxmlformats.org/officeDocument/2006/relationships/image" Target="../media/image12.jpeg"/><Relationship Id="rId5" Type="http://schemas.openxmlformats.org/officeDocument/2006/relationships/image" Target="../media/image22.png"/><Relationship Id="rId4" Type="http://schemas.openxmlformats.org/officeDocument/2006/relationships/notesSlide" Target="../notesSlides/notesSlide24.xml"/></Relationships>
</file>

<file path=ppt/slides/_rels/slide25.xml.rels><?xml version="1.0" encoding="UTF-8" standalone="yes"?>
<Relationships xmlns="http://schemas.openxmlformats.org/package/2006/relationships"><Relationship Id="rId8" Type="http://schemas.openxmlformats.org/officeDocument/2006/relationships/image" Target="../media/image16.jpeg"/><Relationship Id="rId3" Type="http://schemas.openxmlformats.org/officeDocument/2006/relationships/slideLayout" Target="../slideLayouts/slideLayout15.xml"/><Relationship Id="rId7" Type="http://schemas.openxmlformats.org/officeDocument/2006/relationships/image" Target="../media/image11.jpeg"/><Relationship Id="rId2" Type="http://schemas.openxmlformats.org/officeDocument/2006/relationships/audio" Target="file:///\\10.148.0.20\share\Education%20Programs\STW%20Materials\STW%20Central%20AZ_SPANISH\CR_KILL_051301.mp3" TargetMode="External"/><Relationship Id="rId1" Type="http://schemas.microsoft.com/office/2007/relationships/media" Target="file:///\\10.148.0.20\share\Education%20Programs\STW%20Materials\STW%20Central%20AZ_SPANISH\CR_KILL_051301.mp3" TargetMode="External"/><Relationship Id="rId6" Type="http://schemas.openxmlformats.org/officeDocument/2006/relationships/image" Target="../media/image14.jpeg"/><Relationship Id="rId5" Type="http://schemas.openxmlformats.org/officeDocument/2006/relationships/image" Target="../media/image22.png"/><Relationship Id="rId4" Type="http://schemas.openxmlformats.org/officeDocument/2006/relationships/notesSlide" Target="../notesSlides/notesSlide25.xml"/></Relationships>
</file>

<file path=ppt/slides/_rels/slide26.xml.rels><?xml version="1.0" encoding="UTF-8" standalone="yes"?>
<Relationships xmlns="http://schemas.openxmlformats.org/package/2006/relationships"><Relationship Id="rId8" Type="http://schemas.openxmlformats.org/officeDocument/2006/relationships/image" Target="../media/image19.jpeg"/><Relationship Id="rId3" Type="http://schemas.openxmlformats.org/officeDocument/2006/relationships/slideLayout" Target="../slideLayouts/slideLayout15.xml"/><Relationship Id="rId7" Type="http://schemas.openxmlformats.org/officeDocument/2006/relationships/image" Target="../media/image11.jpeg"/><Relationship Id="rId2" Type="http://schemas.openxmlformats.org/officeDocument/2006/relationships/audio" Target="file:///\\10.148.0.20\share\Education%20Programs\STW%20Materials\STW%20Central%20AZ_SPANISH\CR_RTHA_081201.mp3" TargetMode="External"/><Relationship Id="rId1" Type="http://schemas.microsoft.com/office/2007/relationships/media" Target="file:///\\10.148.0.20\share\Education%20Programs\STW%20Materials\STW%20Central%20AZ_SPANISH\CR_RTHA_081201.mp3" TargetMode="External"/><Relationship Id="rId6" Type="http://schemas.openxmlformats.org/officeDocument/2006/relationships/image" Target="../media/image15.jpeg"/><Relationship Id="rId5" Type="http://schemas.openxmlformats.org/officeDocument/2006/relationships/image" Target="../media/image22.png"/><Relationship Id="rId4" Type="http://schemas.openxmlformats.org/officeDocument/2006/relationships/notesSlide" Target="../notesSlides/notesSlide26.xml"/></Relationships>
</file>

<file path=ppt/slides/_rels/slide27.xml.rels><?xml version="1.0" encoding="UTF-8" standalone="yes"?>
<Relationships xmlns="http://schemas.openxmlformats.org/package/2006/relationships"><Relationship Id="rId8" Type="http://schemas.openxmlformats.org/officeDocument/2006/relationships/image" Target="../media/image13.jpeg"/><Relationship Id="rId3" Type="http://schemas.openxmlformats.org/officeDocument/2006/relationships/slideLayout" Target="../slideLayouts/slideLayout15.xml"/><Relationship Id="rId7" Type="http://schemas.openxmlformats.org/officeDocument/2006/relationships/image" Target="../media/image18.jpeg"/><Relationship Id="rId2" Type="http://schemas.openxmlformats.org/officeDocument/2006/relationships/audio" Target="file:///\\10.148.0.20\share\Education%20Programs\STW%20Materials\STW%20Central%20AZ_SPANISH\CR_GTGR_031701.mp3" TargetMode="External"/><Relationship Id="rId1" Type="http://schemas.microsoft.com/office/2007/relationships/media" Target="file:///\\10.148.0.20\share\Education%20Programs\STW%20Materials\STW%20Central%20AZ_SPANISH\CR_GTGR_031701.mp3" TargetMode="External"/><Relationship Id="rId6" Type="http://schemas.openxmlformats.org/officeDocument/2006/relationships/image" Target="../media/image10.jpeg"/><Relationship Id="rId5" Type="http://schemas.openxmlformats.org/officeDocument/2006/relationships/image" Target="../media/image22.png"/><Relationship Id="rId4" Type="http://schemas.openxmlformats.org/officeDocument/2006/relationships/notesSlide" Target="../notesSlides/notesSlide27.xml"/></Relationships>
</file>

<file path=ppt/slides/_rels/slide28.xml.rels><?xml version="1.0" encoding="UTF-8" standalone="yes"?>
<Relationships xmlns="http://schemas.openxmlformats.org/package/2006/relationships"><Relationship Id="rId8" Type="http://schemas.openxmlformats.org/officeDocument/2006/relationships/image" Target="../media/image19.jpeg"/><Relationship Id="rId3" Type="http://schemas.openxmlformats.org/officeDocument/2006/relationships/slideLayout" Target="../slideLayouts/slideLayout15.xml"/><Relationship Id="rId7" Type="http://schemas.openxmlformats.org/officeDocument/2006/relationships/image" Target="../media/image18.jpeg"/><Relationship Id="rId2" Type="http://schemas.openxmlformats.org/officeDocument/2006/relationships/audio" Target="file:///\\10.148.0.20\share\Education%20Programs\STW%20Materials\STW%20Central%20AZ_SPANISH\CR_NOMO_1_031001.mp3" TargetMode="External"/><Relationship Id="rId1" Type="http://schemas.microsoft.com/office/2007/relationships/media" Target="file:///\\10.148.0.20\share\Education%20Programs\STW%20Materials\STW%20Central%20AZ_SPANISH\CR_NOMO_1_031001.mp3" TargetMode="External"/><Relationship Id="rId6" Type="http://schemas.openxmlformats.org/officeDocument/2006/relationships/image" Target="../media/image10.jpeg"/><Relationship Id="rId5" Type="http://schemas.openxmlformats.org/officeDocument/2006/relationships/image" Target="../media/image22.png"/><Relationship Id="rId4" Type="http://schemas.openxmlformats.org/officeDocument/2006/relationships/notesSlide" Target="../notesSlides/notesSlide28.xml"/></Relationships>
</file>

<file path=ppt/slides/_rels/slide29.xml.rels><?xml version="1.0" encoding="UTF-8" standalone="yes"?>
<Relationships xmlns="http://schemas.openxmlformats.org/package/2006/relationships"><Relationship Id="rId8" Type="http://schemas.openxmlformats.org/officeDocument/2006/relationships/image" Target="../media/image13.jpeg"/><Relationship Id="rId3" Type="http://schemas.openxmlformats.org/officeDocument/2006/relationships/slideLayout" Target="../slideLayouts/slideLayout15.xml"/><Relationship Id="rId7" Type="http://schemas.openxmlformats.org/officeDocument/2006/relationships/image" Target="../media/image19.jpeg"/><Relationship Id="rId2" Type="http://schemas.openxmlformats.org/officeDocument/2006/relationships/audio" Target="file:///\\10.148.0.20\share\Education%20Programs\STW%20Materials\STW%20Central%20AZ_SPANISH\CR_GIWO_1_121601.mp3" TargetMode="External"/><Relationship Id="rId1" Type="http://schemas.microsoft.com/office/2007/relationships/media" Target="file:///\\10.148.0.20\share\Education%20Programs\STW%20Materials\STW%20Central%20AZ_SPANISH\CR_GIWO_1_121601.mp3" TargetMode="External"/><Relationship Id="rId6" Type="http://schemas.openxmlformats.org/officeDocument/2006/relationships/image" Target="../media/image12.jpeg"/><Relationship Id="rId5" Type="http://schemas.openxmlformats.org/officeDocument/2006/relationships/image" Target="../media/image22.png"/><Relationship Id="rId4" Type="http://schemas.openxmlformats.org/officeDocument/2006/relationships/notesSlide" Target="../notesSlides/notesSlide29.xml"/></Relationships>
</file>

<file path=ppt/slides/_rels/slide3.xml.rels><?xml version="1.0" encoding="UTF-8" standalone="yes"?>
<Relationships xmlns="http://schemas.openxmlformats.org/package/2006/relationships"><Relationship Id="rId3" Type="http://schemas.openxmlformats.org/officeDocument/2006/relationships/image" Target="../media/image6.wmf"/><Relationship Id="rId2" Type="http://schemas.openxmlformats.org/officeDocument/2006/relationships/notesSlide" Target="../notesSlides/notesSlide3.xml"/><Relationship Id="rId1" Type="http://schemas.openxmlformats.org/officeDocument/2006/relationships/slideLayout" Target="../slideLayouts/slideLayout13.xml"/><Relationship Id="rId4" Type="http://schemas.openxmlformats.org/officeDocument/2006/relationships/image" Target="../media/image7.wmf"/></Relationships>
</file>

<file path=ppt/slides/_rels/slide30.xml.rels><?xml version="1.0" encoding="UTF-8" standalone="yes"?>
<Relationships xmlns="http://schemas.openxmlformats.org/package/2006/relationships"><Relationship Id="rId8" Type="http://schemas.openxmlformats.org/officeDocument/2006/relationships/image" Target="../media/image16.jpeg"/><Relationship Id="rId3" Type="http://schemas.openxmlformats.org/officeDocument/2006/relationships/slideLayout" Target="../slideLayouts/slideLayout15.xml"/><Relationship Id="rId7" Type="http://schemas.openxmlformats.org/officeDocument/2006/relationships/image" Target="../media/image10.jpeg"/><Relationship Id="rId2" Type="http://schemas.openxmlformats.org/officeDocument/2006/relationships/audio" Target="file:///\\10.148.0.20\share\Education%20Programs\STW%20Materials\STW%20Central%20AZ_SPANISH\CR_HOSP_1_031002.mp3" TargetMode="External"/><Relationship Id="rId1" Type="http://schemas.microsoft.com/office/2007/relationships/media" Target="file:///\\10.148.0.20\share\Education%20Programs\STW%20Materials\STW%20Central%20AZ_SPANISH\CR_HOSP_1_031002.mp3" TargetMode="External"/><Relationship Id="rId6" Type="http://schemas.openxmlformats.org/officeDocument/2006/relationships/image" Target="../media/image15.jpeg"/><Relationship Id="rId5" Type="http://schemas.openxmlformats.org/officeDocument/2006/relationships/image" Target="../media/image22.png"/><Relationship Id="rId4" Type="http://schemas.openxmlformats.org/officeDocument/2006/relationships/notesSlide" Target="../notesSlides/notesSlide30.xml"/></Relationships>
</file>

<file path=ppt/slides/_rels/slide31.xml.rels><?xml version="1.0" encoding="UTF-8" standalone="yes"?>
<Relationships xmlns="http://schemas.openxmlformats.org/package/2006/relationships"><Relationship Id="rId3" Type="http://schemas.openxmlformats.org/officeDocument/2006/relationships/image" Target="../media/image29.wmf"/><Relationship Id="rId2" Type="http://schemas.openxmlformats.org/officeDocument/2006/relationships/notesSlide" Target="../notesSlides/notesSlide31.xml"/><Relationship Id="rId1" Type="http://schemas.openxmlformats.org/officeDocument/2006/relationships/slideLayout" Target="../slideLayouts/slideLayout14.xml"/></Relationships>
</file>

<file path=ppt/slides/_rels/slide32.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32.xml"/><Relationship Id="rId1" Type="http://schemas.openxmlformats.org/officeDocument/2006/relationships/slideLayout" Target="../slideLayouts/slideLayout16.xml"/></Relationships>
</file>

<file path=ppt/slides/_rels/slide3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3.xml"/><Relationship Id="rId1" Type="http://schemas.openxmlformats.org/officeDocument/2006/relationships/slideLayout" Target="../slideLayouts/slideLayout15.xml"/><Relationship Id="rId4" Type="http://schemas.openxmlformats.org/officeDocument/2006/relationships/hyperlink" Target="http://askabiologist.asu.edu/birdsongs" TargetMode="External"/></Relationships>
</file>

<file path=ppt/slides/_rels/slide3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4.xml"/><Relationship Id="rId1" Type="http://schemas.openxmlformats.org/officeDocument/2006/relationships/slideLayout" Target="../slideLayouts/slideLayout2.xml"/><Relationship Id="rId4" Type="http://schemas.openxmlformats.org/officeDocument/2006/relationships/hyperlink" Target="http://askabiologist.asu.edu/pages/permissions.php" TargetMode="External"/></Relationships>
</file>

<file path=ppt/slides/_rels/slide35.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35.xml"/><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6.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8.wmf"/><Relationship Id="rId2" Type="http://schemas.openxmlformats.org/officeDocument/2006/relationships/notesSlide" Target="../notesSlides/notesSlide4.xml"/><Relationship Id="rId1" Type="http://schemas.openxmlformats.org/officeDocument/2006/relationships/slideLayout" Target="../slideLayouts/slideLayout14.xml"/><Relationship Id="rId4" Type="http://schemas.openxmlformats.org/officeDocument/2006/relationships/image" Target="../media/image9.wmf"/></Relationships>
</file>

<file path=ppt/slides/_rels/slide5.xml.rels><?xml version="1.0" encoding="UTF-8" standalone="yes"?>
<Relationships xmlns="http://schemas.openxmlformats.org/package/2006/relationships"><Relationship Id="rId8" Type="http://schemas.openxmlformats.org/officeDocument/2006/relationships/image" Target="../media/image15.jpeg"/><Relationship Id="rId3" Type="http://schemas.openxmlformats.org/officeDocument/2006/relationships/image" Target="../media/image10.jpeg"/><Relationship Id="rId7" Type="http://schemas.openxmlformats.org/officeDocument/2006/relationships/image" Target="../media/image14.jpeg"/><Relationship Id="rId12" Type="http://schemas.openxmlformats.org/officeDocument/2006/relationships/image" Target="../media/image19.jpeg"/><Relationship Id="rId2" Type="http://schemas.openxmlformats.org/officeDocument/2006/relationships/notesSlide" Target="../notesSlides/notesSlide5.xml"/><Relationship Id="rId1" Type="http://schemas.openxmlformats.org/officeDocument/2006/relationships/slideLayout" Target="../slideLayouts/slideLayout13.xml"/><Relationship Id="rId6" Type="http://schemas.openxmlformats.org/officeDocument/2006/relationships/image" Target="../media/image13.jpeg"/><Relationship Id="rId11" Type="http://schemas.openxmlformats.org/officeDocument/2006/relationships/image" Target="../media/image18.jpeg"/><Relationship Id="rId5" Type="http://schemas.openxmlformats.org/officeDocument/2006/relationships/image" Target="../media/image12.jpeg"/><Relationship Id="rId10" Type="http://schemas.openxmlformats.org/officeDocument/2006/relationships/image" Target="../media/image17.jpeg"/><Relationship Id="rId4" Type="http://schemas.openxmlformats.org/officeDocument/2006/relationships/image" Target="../media/image11.jpeg"/><Relationship Id="rId9" Type="http://schemas.openxmlformats.org/officeDocument/2006/relationships/image" Target="../media/image16.jpeg"/></Relationships>
</file>

<file path=ppt/slides/_rels/slide6.xml.rels><?xml version="1.0" encoding="UTF-8" standalone="yes"?>
<Relationships xmlns="http://schemas.openxmlformats.org/package/2006/relationships"><Relationship Id="rId3" Type="http://schemas.openxmlformats.org/officeDocument/2006/relationships/image" Target="../media/image20.wmf"/><Relationship Id="rId2" Type="http://schemas.openxmlformats.org/officeDocument/2006/relationships/notesSlide" Target="../notesSlides/notesSlide6.xml"/><Relationship Id="rId1" Type="http://schemas.openxmlformats.org/officeDocument/2006/relationships/slideLayout" Target="../slideLayouts/slideLayout14.xml"/><Relationship Id="rId4" Type="http://schemas.openxmlformats.org/officeDocument/2006/relationships/image" Target="../media/image21.wmf"/></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file:///\\10.148.0.20\share\Education%20Programs\STW%20Materials\STW%20Central%20AZ_SPANISH\CR_RTHA_081201.mp3" TargetMode="External"/><Relationship Id="rId1" Type="http://schemas.microsoft.com/office/2007/relationships/media" Target="file:///\\10.148.0.20\share\Education%20Programs\STW%20Materials\STW%20Central%20AZ_SPANISH\CR_RTHA_081201.mp3" TargetMode="External"/><Relationship Id="rId6" Type="http://schemas.openxmlformats.org/officeDocument/2006/relationships/image" Target="../media/image22.png"/><Relationship Id="rId5" Type="http://schemas.openxmlformats.org/officeDocument/2006/relationships/image" Target="../media/image19.jpeg"/><Relationship Id="rId4"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8" Type="http://schemas.openxmlformats.org/officeDocument/2006/relationships/image" Target="../media/image22.png"/><Relationship Id="rId3" Type="http://schemas.openxmlformats.org/officeDocument/2006/relationships/slideLayout" Target="../slideLayouts/slideLayout15.xml"/><Relationship Id="rId7" Type="http://schemas.openxmlformats.org/officeDocument/2006/relationships/image" Target="../media/image19.jpeg"/><Relationship Id="rId2" Type="http://schemas.openxmlformats.org/officeDocument/2006/relationships/audio" Target="file:///\\10.148.0.20\share\Education%20Programs\STW%20Materials\STW%20Central%20AZ_SPANISH\CR_RTHA_081201.mp3" TargetMode="External"/><Relationship Id="rId1" Type="http://schemas.microsoft.com/office/2007/relationships/media" Target="file:///\\10.148.0.20\share\Education%20Programs\STW%20Materials\STW%20Central%20AZ_SPANISH\CR_RTHA_081201.mp3" TargetMode="External"/><Relationship Id="rId6" Type="http://schemas.openxmlformats.org/officeDocument/2006/relationships/image" Target="../media/image24.jpeg"/><Relationship Id="rId5" Type="http://schemas.openxmlformats.org/officeDocument/2006/relationships/image" Target="../media/image23.jpeg"/><Relationship Id="rId4"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3" Type="http://schemas.openxmlformats.org/officeDocument/2006/relationships/image" Target="../media/image25.wmf"/><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9" descr="2429271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76200"/>
            <a:ext cx="9144000" cy="6248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1" name="Text Box 6"/>
          <p:cNvSpPr txBox="1">
            <a:spLocks noChangeArrowheads="1"/>
          </p:cNvSpPr>
          <p:nvPr/>
        </p:nvSpPr>
        <p:spPr bwMode="auto">
          <a:xfrm>
            <a:off x="152400" y="152400"/>
            <a:ext cx="88392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algn="ctr" eaLnBrk="1" hangingPunct="1">
              <a:spcBef>
                <a:spcPct val="50000"/>
              </a:spcBef>
            </a:pPr>
            <a:r>
              <a:rPr lang="es-ES" altLang="en-US" sz="2400">
                <a:solidFill>
                  <a:schemeClr val="bg1"/>
                </a:solidFill>
              </a:rPr>
              <a:t>La ciencia aprende a volar - Lección II - sonidos de las aves</a:t>
            </a:r>
            <a:endParaRPr lang="en-US" altLang="en-US" sz="2400">
              <a:solidFill>
                <a:schemeClr val="bg1"/>
              </a:solidFill>
              <a:latin typeface="Arial Unicode MS" panose="020B0604020202020204" pitchFamily="34" charset="-128"/>
            </a:endParaRPr>
          </a:p>
        </p:txBody>
      </p:sp>
    </p:spTree>
  </p:cSld>
  <p:clrMapOvr>
    <a:masterClrMapping/>
  </p:clrMapOvr>
  <p:transition spd="med">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p:txBody>
          <a:bodyPr/>
          <a:lstStyle/>
          <a:p>
            <a:pPr eaLnBrk="1" hangingPunct="1"/>
            <a:r>
              <a:rPr lang="en-US" altLang="en-US" smtClean="0"/>
              <a:t>Chorlito Tilidío</a:t>
            </a:r>
          </a:p>
        </p:txBody>
      </p:sp>
      <p:grpSp>
        <p:nvGrpSpPr>
          <p:cNvPr id="11267" name="Group 11"/>
          <p:cNvGrpSpPr>
            <a:grpSpLocks/>
          </p:cNvGrpSpPr>
          <p:nvPr/>
        </p:nvGrpSpPr>
        <p:grpSpPr bwMode="auto">
          <a:xfrm>
            <a:off x="2957513" y="1812925"/>
            <a:ext cx="3240087" cy="3233738"/>
            <a:chOff x="1863" y="1142"/>
            <a:chExt cx="2041" cy="2037"/>
          </a:xfrm>
        </p:grpSpPr>
        <p:pic>
          <p:nvPicPr>
            <p:cNvPr id="11269" name="Picture 10" descr="killdee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875" y="1146"/>
              <a:ext cx="2029" cy="20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270" name="Rectangle 8"/>
            <p:cNvSpPr>
              <a:spLocks noChangeArrowheads="1"/>
            </p:cNvSpPr>
            <p:nvPr/>
          </p:nvSpPr>
          <p:spPr bwMode="auto">
            <a:xfrm>
              <a:off x="1863" y="1142"/>
              <a:ext cx="2037" cy="2037"/>
            </a:xfrm>
            <a:prstGeom prst="rect">
              <a:avLst/>
            </a:prstGeom>
            <a:noFill/>
            <a:ln w="76200">
              <a:solidFill>
                <a:schemeClr val="bg2"/>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eaLnBrk="1" hangingPunct="1"/>
              <a:endParaRPr lang="en-US" altLang="en-US"/>
            </a:p>
          </p:txBody>
        </p:sp>
      </p:grpSp>
      <p:pic>
        <p:nvPicPr>
          <p:cNvPr id="11273" name="CR_KILL_051301.mp3">
            <a:hlinkClick r:id="" action="ppaction://media"/>
          </p:cNvPr>
          <p:cNvPicPr>
            <a:picLocks noChangeAspect="1" noChangeArrowheads="1"/>
          </p:cNvPicPr>
          <p:nvPr>
            <a:audioFile r:link="rId2"/>
            <p:extLst>
              <p:ext uri="{DAA4B4D4-6D71-4841-9C94-3DE7FCFB9230}">
                <p14:media xmlns:p14="http://schemas.microsoft.com/office/powerpoint/2010/main" r:link="rId1"/>
              </p:ext>
            </p:extLst>
          </p:nvPr>
        </p:nvPicPr>
        <p:blipFill>
          <a:blip r:embed="rId6">
            <a:extLst>
              <a:ext uri="{28A0092B-C50C-407E-A947-70E740481C1C}">
                <a14:useLocalDpi xmlns:a14="http://schemas.microsoft.com/office/drawing/2010/main" val="0"/>
              </a:ext>
            </a:extLst>
          </a:blip>
          <a:srcRect/>
          <a:stretch>
            <a:fillRect/>
          </a:stretch>
        </p:blipFill>
        <p:spPr bwMode="auto">
          <a:xfrm>
            <a:off x="1831975" y="4664075"/>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11273"/>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showWhenStopped="0">
                <p:cTn id="7" fill="hold" display="0">
                  <p:stCondLst>
                    <p:cond delay="indefinite"/>
                  </p:stCondLst>
                  <p:endCondLst>
                    <p:cond evt="onStopAudio" delay="0">
                      <p:tgtEl>
                        <p:sldTgt/>
                      </p:tgtEl>
                    </p:cond>
                  </p:endCondLst>
                </p:cTn>
                <p:tgtEl>
                  <p:spTgt spid="11273"/>
                </p:tgtEl>
              </p:cMediaNode>
            </p:audio>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9" descr="mourning_dov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965450" y="1803400"/>
            <a:ext cx="3222625" cy="3228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291" name="Rectangle 2"/>
          <p:cNvSpPr>
            <a:spLocks noGrp="1" noChangeArrowheads="1"/>
          </p:cNvSpPr>
          <p:nvPr>
            <p:ph type="title"/>
          </p:nvPr>
        </p:nvSpPr>
        <p:spPr/>
        <p:txBody>
          <a:bodyPr/>
          <a:lstStyle/>
          <a:p>
            <a:pPr eaLnBrk="1" hangingPunct="1"/>
            <a:r>
              <a:rPr lang="en-US" altLang="en-US" smtClean="0"/>
              <a:t>Paloma Huilota</a:t>
            </a:r>
          </a:p>
        </p:txBody>
      </p:sp>
      <p:sp>
        <p:nvSpPr>
          <p:cNvPr id="12292" name="Rectangle 7"/>
          <p:cNvSpPr>
            <a:spLocks noChangeArrowheads="1"/>
          </p:cNvSpPr>
          <p:nvPr/>
        </p:nvSpPr>
        <p:spPr bwMode="auto">
          <a:xfrm>
            <a:off x="2957513" y="1812925"/>
            <a:ext cx="3233737" cy="3233738"/>
          </a:xfrm>
          <a:prstGeom prst="rect">
            <a:avLst/>
          </a:prstGeom>
          <a:noFill/>
          <a:ln w="76200">
            <a:solidFill>
              <a:schemeClr val="bg2"/>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eaLnBrk="1" hangingPunct="1"/>
            <a:endParaRPr lang="en-US" altLang="en-US"/>
          </a:p>
        </p:txBody>
      </p:sp>
      <p:pic>
        <p:nvPicPr>
          <p:cNvPr id="12296" name="CR_MODO_1_031702.mp3">
            <a:hlinkClick r:id="" action="ppaction://media"/>
          </p:cNvPr>
          <p:cNvPicPr>
            <a:picLocks noChangeAspect="1" noChangeArrowheads="1"/>
          </p:cNvPicPr>
          <p:nvPr>
            <a:audioFile r:link="rId2"/>
            <p:extLst>
              <p:ext uri="{DAA4B4D4-6D71-4841-9C94-3DE7FCFB9230}">
                <p14:media xmlns:p14="http://schemas.microsoft.com/office/powerpoint/2010/main" r:link="rId1"/>
              </p:ext>
            </p:extLst>
          </p:nvPr>
        </p:nvPicPr>
        <p:blipFill>
          <a:blip r:embed="rId6">
            <a:extLst>
              <a:ext uri="{28A0092B-C50C-407E-A947-70E740481C1C}">
                <a14:useLocalDpi xmlns:a14="http://schemas.microsoft.com/office/drawing/2010/main" val="0"/>
              </a:ext>
            </a:extLst>
          </a:blip>
          <a:srcRect/>
          <a:stretch>
            <a:fillRect/>
          </a:stretch>
        </p:blipFill>
        <p:spPr bwMode="auto">
          <a:xfrm>
            <a:off x="1822450" y="4648200"/>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12296"/>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showWhenStopped="0">
                <p:cTn id="7" fill="hold" display="0">
                  <p:stCondLst>
                    <p:cond delay="indefinite"/>
                  </p:stCondLst>
                  <p:endCondLst>
                    <p:cond evt="onStopAudio" delay="0">
                      <p:tgtEl>
                        <p:sldTgt/>
                      </p:tgtEl>
                    </p:cond>
                  </p:endCondLst>
                </p:cTn>
                <p:tgtEl>
                  <p:spTgt spid="12296"/>
                </p:tgtEl>
              </p:cMediaNode>
            </p:audio>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p:txBody>
          <a:bodyPr/>
          <a:lstStyle/>
          <a:p>
            <a:pPr eaLnBrk="1" hangingPunct="1"/>
            <a:r>
              <a:rPr lang="en-US" altLang="en-US" smtClean="0"/>
              <a:t>Colibrí de Anna</a:t>
            </a:r>
          </a:p>
        </p:txBody>
      </p:sp>
      <p:grpSp>
        <p:nvGrpSpPr>
          <p:cNvPr id="13315" name="Group 8"/>
          <p:cNvGrpSpPr>
            <a:grpSpLocks/>
          </p:cNvGrpSpPr>
          <p:nvPr/>
        </p:nvGrpSpPr>
        <p:grpSpPr bwMode="auto">
          <a:xfrm>
            <a:off x="2957513" y="1812925"/>
            <a:ext cx="3233737" cy="3233738"/>
            <a:chOff x="1863" y="1142"/>
            <a:chExt cx="2037" cy="2037"/>
          </a:xfrm>
        </p:grpSpPr>
        <p:pic>
          <p:nvPicPr>
            <p:cNvPr id="13317" name="Picture 4" descr="annas_hummingbird"/>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884" y="1162"/>
              <a:ext cx="1996" cy="19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318" name="Rectangle 7"/>
            <p:cNvSpPr>
              <a:spLocks noChangeArrowheads="1"/>
            </p:cNvSpPr>
            <p:nvPr/>
          </p:nvSpPr>
          <p:spPr bwMode="auto">
            <a:xfrm>
              <a:off x="1863" y="1142"/>
              <a:ext cx="2037" cy="2037"/>
            </a:xfrm>
            <a:prstGeom prst="rect">
              <a:avLst/>
            </a:prstGeom>
            <a:noFill/>
            <a:ln w="76200">
              <a:solidFill>
                <a:schemeClr val="bg2"/>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eaLnBrk="1" hangingPunct="1"/>
              <a:endParaRPr lang="en-US" altLang="en-US"/>
            </a:p>
          </p:txBody>
        </p:sp>
      </p:grpSp>
      <p:pic>
        <p:nvPicPr>
          <p:cNvPr id="13321" name="CR_ANHU_1_112201.mp3">
            <a:hlinkClick r:id="" action="ppaction://media"/>
          </p:cNvPr>
          <p:cNvPicPr>
            <a:picLocks noChangeAspect="1" noChangeArrowheads="1"/>
          </p:cNvPicPr>
          <p:nvPr>
            <a:audioFile r:link="rId2"/>
            <p:extLst>
              <p:ext uri="{DAA4B4D4-6D71-4841-9C94-3DE7FCFB9230}">
                <p14:media xmlns:p14="http://schemas.microsoft.com/office/powerpoint/2010/main" r:link="rId1"/>
              </p:ext>
            </p:extLst>
          </p:nvPr>
        </p:nvPicPr>
        <p:blipFill>
          <a:blip r:embed="rId6">
            <a:extLst>
              <a:ext uri="{28A0092B-C50C-407E-A947-70E740481C1C}">
                <a14:useLocalDpi xmlns:a14="http://schemas.microsoft.com/office/drawing/2010/main" val="0"/>
              </a:ext>
            </a:extLst>
          </a:blip>
          <a:srcRect/>
          <a:stretch>
            <a:fillRect/>
          </a:stretch>
        </p:blipFill>
        <p:spPr bwMode="auto">
          <a:xfrm>
            <a:off x="1822450" y="4648200"/>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13321"/>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showWhenStopped="0">
                <p:cTn id="7" fill="hold" display="0">
                  <p:stCondLst>
                    <p:cond delay="indefinite"/>
                  </p:stCondLst>
                  <p:endCondLst>
                    <p:cond evt="onStopAudio" delay="0">
                      <p:tgtEl>
                        <p:sldTgt/>
                      </p:tgtEl>
                    </p:cond>
                  </p:endCondLst>
                </p:cTn>
                <p:tgtEl>
                  <p:spTgt spid="13321"/>
                </p:tgtEl>
              </p:cMediaNode>
            </p:audio>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p:txBody>
          <a:bodyPr/>
          <a:lstStyle/>
          <a:p>
            <a:pPr eaLnBrk="1" hangingPunct="1"/>
            <a:r>
              <a:rPr lang="en-US" altLang="en-US" smtClean="0"/>
              <a:t>Carpintero de Gila</a:t>
            </a:r>
          </a:p>
        </p:txBody>
      </p:sp>
      <p:grpSp>
        <p:nvGrpSpPr>
          <p:cNvPr id="14339" name="Group 8"/>
          <p:cNvGrpSpPr>
            <a:grpSpLocks/>
          </p:cNvGrpSpPr>
          <p:nvPr/>
        </p:nvGrpSpPr>
        <p:grpSpPr bwMode="auto">
          <a:xfrm>
            <a:off x="2927350" y="1779588"/>
            <a:ext cx="3263900" cy="3267075"/>
            <a:chOff x="1844" y="1121"/>
            <a:chExt cx="2056" cy="2058"/>
          </a:xfrm>
        </p:grpSpPr>
        <p:pic>
          <p:nvPicPr>
            <p:cNvPr id="14341" name="Picture 4" descr="gila_woodpecke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844" y="1121"/>
              <a:ext cx="2035" cy="20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342" name="Rectangle 7"/>
            <p:cNvSpPr>
              <a:spLocks noChangeArrowheads="1"/>
            </p:cNvSpPr>
            <p:nvPr/>
          </p:nvSpPr>
          <p:spPr bwMode="auto">
            <a:xfrm>
              <a:off x="1863" y="1142"/>
              <a:ext cx="2037" cy="2037"/>
            </a:xfrm>
            <a:prstGeom prst="rect">
              <a:avLst/>
            </a:prstGeom>
            <a:noFill/>
            <a:ln w="76200">
              <a:solidFill>
                <a:schemeClr val="bg2"/>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eaLnBrk="1" hangingPunct="1"/>
              <a:endParaRPr lang="en-US" altLang="en-US"/>
            </a:p>
          </p:txBody>
        </p:sp>
      </p:grpSp>
      <p:pic>
        <p:nvPicPr>
          <p:cNvPr id="14345" name="CR_GIWO_1_121601.mp3">
            <a:hlinkClick r:id="" action="ppaction://media"/>
          </p:cNvPr>
          <p:cNvPicPr>
            <a:picLocks noChangeAspect="1" noChangeArrowheads="1"/>
          </p:cNvPicPr>
          <p:nvPr>
            <a:audioFile r:link="rId2"/>
            <p:extLst>
              <p:ext uri="{DAA4B4D4-6D71-4841-9C94-3DE7FCFB9230}">
                <p14:media xmlns:p14="http://schemas.microsoft.com/office/powerpoint/2010/main" r:link="rId1"/>
              </p:ext>
            </p:extLst>
          </p:nvPr>
        </p:nvPicPr>
        <p:blipFill>
          <a:blip r:embed="rId6">
            <a:extLst>
              <a:ext uri="{28A0092B-C50C-407E-A947-70E740481C1C}">
                <a14:useLocalDpi xmlns:a14="http://schemas.microsoft.com/office/drawing/2010/main" val="0"/>
              </a:ext>
            </a:extLst>
          </a:blip>
          <a:srcRect/>
          <a:stretch>
            <a:fillRect/>
          </a:stretch>
        </p:blipFill>
        <p:spPr bwMode="auto">
          <a:xfrm>
            <a:off x="1824038" y="4640263"/>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14345"/>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showWhenStopped="0">
                <p:cTn id="7" fill="hold" display="0">
                  <p:stCondLst>
                    <p:cond delay="indefinite"/>
                  </p:stCondLst>
                  <p:endCondLst>
                    <p:cond evt="onStopAudio" delay="0">
                      <p:tgtEl>
                        <p:sldTgt/>
                      </p:tgtEl>
                    </p:cond>
                  </p:endCondLst>
                </p:cTn>
                <p:tgtEl>
                  <p:spTgt spid="14345"/>
                </p:tgtEl>
              </p:cMediaNode>
            </p:audio>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p:txBody>
          <a:bodyPr/>
          <a:lstStyle/>
          <a:p>
            <a:pPr eaLnBrk="1" hangingPunct="1"/>
            <a:r>
              <a:rPr lang="en-US" altLang="en-US" smtClean="0"/>
              <a:t>Cenzontle Norteño</a:t>
            </a:r>
          </a:p>
        </p:txBody>
      </p:sp>
      <p:grpSp>
        <p:nvGrpSpPr>
          <p:cNvPr id="15363" name="Group 10"/>
          <p:cNvGrpSpPr>
            <a:grpSpLocks/>
          </p:cNvGrpSpPr>
          <p:nvPr/>
        </p:nvGrpSpPr>
        <p:grpSpPr bwMode="auto">
          <a:xfrm>
            <a:off x="2957513" y="1812925"/>
            <a:ext cx="3233737" cy="3233738"/>
            <a:chOff x="1863" y="1142"/>
            <a:chExt cx="2037" cy="2037"/>
          </a:xfrm>
        </p:grpSpPr>
        <p:pic>
          <p:nvPicPr>
            <p:cNvPr id="15365" name="Picture 9" descr="northern_mockingbird"/>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872" y="1152"/>
              <a:ext cx="2016" cy="20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366" name="Rectangle 7"/>
            <p:cNvSpPr>
              <a:spLocks noChangeArrowheads="1"/>
            </p:cNvSpPr>
            <p:nvPr/>
          </p:nvSpPr>
          <p:spPr bwMode="auto">
            <a:xfrm>
              <a:off x="1863" y="1142"/>
              <a:ext cx="2037" cy="2037"/>
            </a:xfrm>
            <a:prstGeom prst="rect">
              <a:avLst/>
            </a:prstGeom>
            <a:noFill/>
            <a:ln w="76200">
              <a:solidFill>
                <a:schemeClr val="bg2"/>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eaLnBrk="1" hangingPunct="1"/>
              <a:endParaRPr lang="en-US" altLang="en-US"/>
            </a:p>
          </p:txBody>
        </p:sp>
      </p:grpSp>
      <p:pic>
        <p:nvPicPr>
          <p:cNvPr id="15369" name="CR_NOMO_1_031001.mp3">
            <a:hlinkClick r:id="" action="ppaction://media"/>
          </p:cNvPr>
          <p:cNvPicPr>
            <a:picLocks noChangeAspect="1" noChangeArrowheads="1"/>
          </p:cNvPicPr>
          <p:nvPr>
            <a:audioFile r:link="rId2"/>
            <p:extLst>
              <p:ext uri="{DAA4B4D4-6D71-4841-9C94-3DE7FCFB9230}">
                <p14:media xmlns:p14="http://schemas.microsoft.com/office/powerpoint/2010/main" r:link="rId1"/>
              </p:ext>
            </p:extLst>
          </p:nvPr>
        </p:nvPicPr>
        <p:blipFill>
          <a:blip r:embed="rId6">
            <a:extLst>
              <a:ext uri="{28A0092B-C50C-407E-A947-70E740481C1C}">
                <a14:useLocalDpi xmlns:a14="http://schemas.microsoft.com/office/drawing/2010/main" val="0"/>
              </a:ext>
            </a:extLst>
          </a:blip>
          <a:srcRect/>
          <a:stretch>
            <a:fillRect/>
          </a:stretch>
        </p:blipFill>
        <p:spPr bwMode="auto">
          <a:xfrm>
            <a:off x="1838325" y="4648200"/>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15369"/>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showWhenStopped="0">
                <p:cTn id="7" fill="hold" display="0">
                  <p:stCondLst>
                    <p:cond delay="indefinite"/>
                  </p:stCondLst>
                  <p:endCondLst>
                    <p:cond evt="onStopAudio" delay="0">
                      <p:tgtEl>
                        <p:sldTgt/>
                      </p:tgtEl>
                    </p:cond>
                  </p:endCondLst>
                </p:cTn>
                <p:tgtEl>
                  <p:spTgt spid="15369"/>
                </p:tgtEl>
              </p:cMediaNode>
            </p:audio>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p:txBody>
          <a:bodyPr/>
          <a:lstStyle/>
          <a:p>
            <a:pPr eaLnBrk="1" hangingPunct="1"/>
            <a:r>
              <a:rPr lang="en-US" altLang="en-US" smtClean="0"/>
              <a:t>Cuitlacoche Piquicurvo</a:t>
            </a:r>
          </a:p>
        </p:txBody>
      </p:sp>
      <p:grpSp>
        <p:nvGrpSpPr>
          <p:cNvPr id="16387" name="Group 10"/>
          <p:cNvGrpSpPr>
            <a:grpSpLocks/>
          </p:cNvGrpSpPr>
          <p:nvPr/>
        </p:nvGrpSpPr>
        <p:grpSpPr bwMode="auto">
          <a:xfrm>
            <a:off x="2957513" y="1809750"/>
            <a:ext cx="3233737" cy="3236913"/>
            <a:chOff x="1863" y="1140"/>
            <a:chExt cx="2037" cy="2039"/>
          </a:xfrm>
        </p:grpSpPr>
        <p:pic>
          <p:nvPicPr>
            <p:cNvPr id="16389" name="Picture 9" descr="curve_billed_thrashe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871" y="1140"/>
              <a:ext cx="2014" cy="20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390" name="Rectangle 7"/>
            <p:cNvSpPr>
              <a:spLocks noChangeArrowheads="1"/>
            </p:cNvSpPr>
            <p:nvPr/>
          </p:nvSpPr>
          <p:spPr bwMode="auto">
            <a:xfrm>
              <a:off x="1863" y="1142"/>
              <a:ext cx="2037" cy="2037"/>
            </a:xfrm>
            <a:prstGeom prst="rect">
              <a:avLst/>
            </a:prstGeom>
            <a:noFill/>
            <a:ln w="76200">
              <a:solidFill>
                <a:schemeClr val="bg2"/>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eaLnBrk="1" hangingPunct="1"/>
              <a:endParaRPr lang="en-US" altLang="en-US"/>
            </a:p>
          </p:txBody>
        </p:sp>
      </p:grpSp>
      <p:pic>
        <p:nvPicPr>
          <p:cNvPr id="16393" name="CR_CBTH_3_042201.mp3">
            <a:hlinkClick r:id="" action="ppaction://media"/>
          </p:cNvPr>
          <p:cNvPicPr>
            <a:picLocks noChangeAspect="1" noChangeArrowheads="1"/>
          </p:cNvPicPr>
          <p:nvPr>
            <a:audioFile r:link="rId2"/>
            <p:extLst>
              <p:ext uri="{DAA4B4D4-6D71-4841-9C94-3DE7FCFB9230}">
                <p14:media xmlns:p14="http://schemas.microsoft.com/office/powerpoint/2010/main" r:link="rId1"/>
              </p:ext>
            </p:extLst>
          </p:nvPr>
        </p:nvPicPr>
        <p:blipFill>
          <a:blip r:embed="rId6">
            <a:extLst>
              <a:ext uri="{28A0092B-C50C-407E-A947-70E740481C1C}">
                <a14:useLocalDpi xmlns:a14="http://schemas.microsoft.com/office/drawing/2010/main" val="0"/>
              </a:ext>
            </a:extLst>
          </a:blip>
          <a:srcRect/>
          <a:stretch>
            <a:fillRect/>
          </a:stretch>
        </p:blipFill>
        <p:spPr bwMode="auto">
          <a:xfrm>
            <a:off x="1824038" y="4630738"/>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16393"/>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showWhenStopped="0">
                <p:cTn id="7" fill="hold" display="0">
                  <p:stCondLst>
                    <p:cond delay="indefinite"/>
                  </p:stCondLst>
                  <p:endCondLst>
                    <p:cond evt="onStopAudio" delay="0">
                      <p:tgtEl>
                        <p:sldTgt/>
                      </p:tgtEl>
                    </p:cond>
                  </p:endCondLst>
                </p:cTn>
                <p:tgtEl>
                  <p:spTgt spid="16393"/>
                </p:tgtEl>
              </p:cMediaNode>
            </p:audio>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p:txBody>
          <a:bodyPr/>
          <a:lstStyle/>
          <a:p>
            <a:pPr eaLnBrk="1" hangingPunct="1"/>
            <a:r>
              <a:rPr lang="en-US" altLang="en-US" smtClean="0"/>
              <a:t>Zanate Major</a:t>
            </a:r>
          </a:p>
        </p:txBody>
      </p:sp>
      <p:grpSp>
        <p:nvGrpSpPr>
          <p:cNvPr id="17411" name="Group 10"/>
          <p:cNvGrpSpPr>
            <a:grpSpLocks/>
          </p:cNvGrpSpPr>
          <p:nvPr/>
        </p:nvGrpSpPr>
        <p:grpSpPr bwMode="auto">
          <a:xfrm>
            <a:off x="2954338" y="1812925"/>
            <a:ext cx="3236912" cy="3233738"/>
            <a:chOff x="1861" y="1142"/>
            <a:chExt cx="2039" cy="2037"/>
          </a:xfrm>
        </p:grpSpPr>
        <p:pic>
          <p:nvPicPr>
            <p:cNvPr id="17413" name="Picture 9" descr="great_tailed_grackl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861" y="1157"/>
              <a:ext cx="2037" cy="20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414" name="Rectangle 7"/>
            <p:cNvSpPr>
              <a:spLocks noChangeArrowheads="1"/>
            </p:cNvSpPr>
            <p:nvPr/>
          </p:nvSpPr>
          <p:spPr bwMode="auto">
            <a:xfrm>
              <a:off x="1863" y="1142"/>
              <a:ext cx="2037" cy="2037"/>
            </a:xfrm>
            <a:prstGeom prst="rect">
              <a:avLst/>
            </a:prstGeom>
            <a:noFill/>
            <a:ln w="76200">
              <a:solidFill>
                <a:schemeClr val="bg2"/>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eaLnBrk="1" hangingPunct="1"/>
              <a:endParaRPr lang="en-US" altLang="en-US"/>
            </a:p>
          </p:txBody>
        </p:sp>
      </p:grpSp>
      <p:pic>
        <p:nvPicPr>
          <p:cNvPr id="17417" name="CR_GTGR_031701.mp3">
            <a:hlinkClick r:id="" action="ppaction://media"/>
          </p:cNvPr>
          <p:cNvPicPr>
            <a:picLocks noChangeAspect="1" noChangeArrowheads="1"/>
          </p:cNvPicPr>
          <p:nvPr>
            <a:audioFile r:link="rId2"/>
            <p:extLst>
              <p:ext uri="{DAA4B4D4-6D71-4841-9C94-3DE7FCFB9230}">
                <p14:media xmlns:p14="http://schemas.microsoft.com/office/powerpoint/2010/main" r:link="rId1"/>
              </p:ext>
            </p:extLst>
          </p:nvPr>
        </p:nvPicPr>
        <p:blipFill>
          <a:blip r:embed="rId6">
            <a:extLst>
              <a:ext uri="{28A0092B-C50C-407E-A947-70E740481C1C}">
                <a14:useLocalDpi xmlns:a14="http://schemas.microsoft.com/office/drawing/2010/main" val="0"/>
              </a:ext>
            </a:extLst>
          </a:blip>
          <a:srcRect/>
          <a:stretch>
            <a:fillRect/>
          </a:stretch>
        </p:blipFill>
        <p:spPr bwMode="auto">
          <a:xfrm>
            <a:off x="1824038" y="4632325"/>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17417"/>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showWhenStopped="0">
                <p:cTn id="7" fill="hold" display="0">
                  <p:stCondLst>
                    <p:cond delay="indefinite"/>
                  </p:stCondLst>
                  <p:endCondLst>
                    <p:cond evt="onStopAudio" delay="0">
                      <p:tgtEl>
                        <p:sldTgt/>
                      </p:tgtEl>
                    </p:cond>
                  </p:endCondLst>
                </p:cTn>
                <p:tgtEl>
                  <p:spTgt spid="17417"/>
                </p:tgtEl>
              </p:cMediaNode>
            </p:audio>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p:txBody>
          <a:bodyPr/>
          <a:lstStyle/>
          <a:p>
            <a:pPr eaLnBrk="1" hangingPunct="1"/>
            <a:r>
              <a:rPr lang="en-US" altLang="en-US" smtClean="0"/>
              <a:t>Fringílido Mexicano</a:t>
            </a:r>
          </a:p>
        </p:txBody>
      </p:sp>
      <p:grpSp>
        <p:nvGrpSpPr>
          <p:cNvPr id="18435" name="Group 10"/>
          <p:cNvGrpSpPr>
            <a:grpSpLocks/>
          </p:cNvGrpSpPr>
          <p:nvPr/>
        </p:nvGrpSpPr>
        <p:grpSpPr bwMode="auto">
          <a:xfrm>
            <a:off x="2952750" y="1812925"/>
            <a:ext cx="3267075" cy="3233738"/>
            <a:chOff x="1860" y="1142"/>
            <a:chExt cx="2058" cy="2037"/>
          </a:xfrm>
        </p:grpSpPr>
        <p:pic>
          <p:nvPicPr>
            <p:cNvPr id="18437" name="Picture 9" descr="house_finch"/>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860" y="1161"/>
              <a:ext cx="2058" cy="2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438" name="Rectangle 7"/>
            <p:cNvSpPr>
              <a:spLocks noChangeArrowheads="1"/>
            </p:cNvSpPr>
            <p:nvPr/>
          </p:nvSpPr>
          <p:spPr bwMode="auto">
            <a:xfrm>
              <a:off x="1863" y="1142"/>
              <a:ext cx="2037" cy="2037"/>
            </a:xfrm>
            <a:prstGeom prst="rect">
              <a:avLst/>
            </a:prstGeom>
            <a:noFill/>
            <a:ln w="76200">
              <a:solidFill>
                <a:schemeClr val="bg2"/>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eaLnBrk="1" hangingPunct="1"/>
              <a:endParaRPr lang="en-US" altLang="en-US"/>
            </a:p>
          </p:txBody>
        </p:sp>
      </p:grpSp>
      <p:pic>
        <p:nvPicPr>
          <p:cNvPr id="18441" name="CR_HOFI_1B_022401.mp3">
            <a:hlinkClick r:id="" action="ppaction://media"/>
          </p:cNvPr>
          <p:cNvPicPr>
            <a:picLocks noChangeAspect="1" noChangeArrowheads="1"/>
          </p:cNvPicPr>
          <p:nvPr>
            <a:audioFile r:link="rId2"/>
            <p:extLst>
              <p:ext uri="{DAA4B4D4-6D71-4841-9C94-3DE7FCFB9230}">
                <p14:media xmlns:p14="http://schemas.microsoft.com/office/powerpoint/2010/main" r:link="rId1"/>
              </p:ext>
            </p:extLst>
          </p:nvPr>
        </p:nvPicPr>
        <p:blipFill>
          <a:blip r:embed="rId6">
            <a:extLst>
              <a:ext uri="{28A0092B-C50C-407E-A947-70E740481C1C}">
                <a14:useLocalDpi xmlns:a14="http://schemas.microsoft.com/office/drawing/2010/main" val="0"/>
              </a:ext>
            </a:extLst>
          </a:blip>
          <a:srcRect/>
          <a:stretch>
            <a:fillRect/>
          </a:stretch>
        </p:blipFill>
        <p:spPr bwMode="auto">
          <a:xfrm>
            <a:off x="1816100" y="4648200"/>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18441"/>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showWhenStopped="0">
                <p:cTn id="7" fill="hold" display="0">
                  <p:stCondLst>
                    <p:cond delay="indefinite"/>
                  </p:stCondLst>
                  <p:endCondLst>
                    <p:cond evt="onStopAudio" delay="0">
                      <p:tgtEl>
                        <p:sldTgt/>
                      </p:tgtEl>
                    </p:cond>
                  </p:endCondLst>
                </p:cTn>
                <p:tgtEl>
                  <p:spTgt spid="18441"/>
                </p:tgtEl>
              </p:cMediaNode>
            </p:audio>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p:txBody>
          <a:bodyPr/>
          <a:lstStyle/>
          <a:p>
            <a:pPr eaLnBrk="1" hangingPunct="1"/>
            <a:r>
              <a:rPr lang="en-US" altLang="en-US" smtClean="0"/>
              <a:t>Gorrión Domestico</a:t>
            </a:r>
          </a:p>
        </p:txBody>
      </p:sp>
      <p:grpSp>
        <p:nvGrpSpPr>
          <p:cNvPr id="19459" name="Group 10"/>
          <p:cNvGrpSpPr>
            <a:grpSpLocks/>
          </p:cNvGrpSpPr>
          <p:nvPr/>
        </p:nvGrpSpPr>
        <p:grpSpPr bwMode="auto">
          <a:xfrm>
            <a:off x="2957513" y="1812925"/>
            <a:ext cx="3233737" cy="3233738"/>
            <a:chOff x="1863" y="1142"/>
            <a:chExt cx="2037" cy="2037"/>
          </a:xfrm>
        </p:grpSpPr>
        <p:pic>
          <p:nvPicPr>
            <p:cNvPr id="19461" name="Picture 9" descr="house_sparrow"/>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865" y="1152"/>
              <a:ext cx="2023" cy="20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462" name="Rectangle 8"/>
            <p:cNvSpPr>
              <a:spLocks noChangeArrowheads="1"/>
            </p:cNvSpPr>
            <p:nvPr/>
          </p:nvSpPr>
          <p:spPr bwMode="auto">
            <a:xfrm>
              <a:off x="1863" y="1142"/>
              <a:ext cx="2037" cy="2037"/>
            </a:xfrm>
            <a:prstGeom prst="rect">
              <a:avLst/>
            </a:prstGeom>
            <a:noFill/>
            <a:ln w="76200">
              <a:solidFill>
                <a:schemeClr val="bg2"/>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eaLnBrk="1" hangingPunct="1"/>
              <a:endParaRPr lang="en-US" altLang="en-US"/>
            </a:p>
          </p:txBody>
        </p:sp>
      </p:grpSp>
      <p:pic>
        <p:nvPicPr>
          <p:cNvPr id="19465" name="CR_HOSP_1_031002.mp3">
            <a:hlinkClick r:id="" action="ppaction://media"/>
          </p:cNvPr>
          <p:cNvPicPr>
            <a:picLocks noChangeAspect="1" noChangeArrowheads="1"/>
          </p:cNvPicPr>
          <p:nvPr>
            <a:audioFile r:link="rId2"/>
            <p:extLst>
              <p:ext uri="{DAA4B4D4-6D71-4841-9C94-3DE7FCFB9230}">
                <p14:media xmlns:p14="http://schemas.microsoft.com/office/powerpoint/2010/main" r:link="rId1"/>
              </p:ext>
            </p:extLst>
          </p:nvPr>
        </p:nvPicPr>
        <p:blipFill>
          <a:blip r:embed="rId6">
            <a:extLst>
              <a:ext uri="{28A0092B-C50C-407E-A947-70E740481C1C}">
                <a14:useLocalDpi xmlns:a14="http://schemas.microsoft.com/office/drawing/2010/main" val="0"/>
              </a:ext>
            </a:extLst>
          </a:blip>
          <a:srcRect/>
          <a:stretch>
            <a:fillRect/>
          </a:stretch>
        </p:blipFill>
        <p:spPr bwMode="auto">
          <a:xfrm>
            <a:off x="1816100" y="4638675"/>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19465"/>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showWhenStopped="0">
                <p:cTn id="7" fill="hold" display="0">
                  <p:stCondLst>
                    <p:cond delay="indefinite"/>
                  </p:stCondLst>
                  <p:endCondLst>
                    <p:cond evt="onStopAudio" delay="0">
                      <p:tgtEl>
                        <p:sldTgt/>
                      </p:tgtEl>
                    </p:cond>
                  </p:endCondLst>
                </p:cTn>
                <p:tgtEl>
                  <p:spTgt spid="19465"/>
                </p:tgtEl>
              </p:cMediaNode>
            </p:audio>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a:xfrm>
            <a:off x="457200" y="301625"/>
            <a:ext cx="8229600" cy="1143000"/>
          </a:xfrm>
        </p:spPr>
        <p:txBody>
          <a:bodyPr/>
          <a:lstStyle/>
          <a:p>
            <a:pPr eaLnBrk="1" hangingPunct="1"/>
            <a:r>
              <a:rPr lang="en-US" altLang="en-US" smtClean="0"/>
              <a:t>Aguililla Coliroja</a:t>
            </a:r>
          </a:p>
        </p:txBody>
      </p:sp>
      <p:grpSp>
        <p:nvGrpSpPr>
          <p:cNvPr id="20483" name="Group 8"/>
          <p:cNvGrpSpPr>
            <a:grpSpLocks/>
          </p:cNvGrpSpPr>
          <p:nvPr/>
        </p:nvGrpSpPr>
        <p:grpSpPr bwMode="auto">
          <a:xfrm>
            <a:off x="2957513" y="1812925"/>
            <a:ext cx="3233737" cy="3233738"/>
            <a:chOff x="1863" y="1142"/>
            <a:chExt cx="2037" cy="2037"/>
          </a:xfrm>
        </p:grpSpPr>
        <p:pic>
          <p:nvPicPr>
            <p:cNvPr id="20485" name="Picture 7" descr="red_tailed_hawk"/>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879" y="1164"/>
              <a:ext cx="2001" cy="20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486" name="Rectangle 6"/>
            <p:cNvSpPr>
              <a:spLocks noChangeArrowheads="1"/>
            </p:cNvSpPr>
            <p:nvPr/>
          </p:nvSpPr>
          <p:spPr bwMode="auto">
            <a:xfrm>
              <a:off x="1863" y="1142"/>
              <a:ext cx="2037" cy="2037"/>
            </a:xfrm>
            <a:prstGeom prst="rect">
              <a:avLst/>
            </a:prstGeom>
            <a:noFill/>
            <a:ln w="76200">
              <a:solidFill>
                <a:schemeClr val="bg2"/>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eaLnBrk="1" hangingPunct="1"/>
              <a:endParaRPr lang="en-US" altLang="en-US"/>
            </a:p>
          </p:txBody>
        </p:sp>
      </p:grpSp>
      <p:pic>
        <p:nvPicPr>
          <p:cNvPr id="20490" name="CR_RTHA_081201.mp3">
            <a:hlinkClick r:id="" action="ppaction://media"/>
          </p:cNvPr>
          <p:cNvPicPr>
            <a:picLocks noChangeAspect="1" noChangeArrowheads="1"/>
          </p:cNvPicPr>
          <p:nvPr>
            <a:audioFile r:link="rId2"/>
            <p:extLst>
              <p:ext uri="{DAA4B4D4-6D71-4841-9C94-3DE7FCFB9230}">
                <p14:media xmlns:p14="http://schemas.microsoft.com/office/powerpoint/2010/main" r:link="rId1"/>
              </p:ext>
            </p:extLst>
          </p:nvPr>
        </p:nvPicPr>
        <p:blipFill>
          <a:blip r:embed="rId6">
            <a:extLst>
              <a:ext uri="{28A0092B-C50C-407E-A947-70E740481C1C}">
                <a14:useLocalDpi xmlns:a14="http://schemas.microsoft.com/office/drawing/2010/main" val="0"/>
              </a:ext>
            </a:extLst>
          </a:blip>
          <a:srcRect/>
          <a:stretch>
            <a:fillRect/>
          </a:stretch>
        </p:blipFill>
        <p:spPr bwMode="auto">
          <a:xfrm>
            <a:off x="1820863" y="4638675"/>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20490"/>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showWhenStopped="0">
                <p:cTn id="7" fill="hold" display="0">
                  <p:stCondLst>
                    <p:cond delay="indefinite"/>
                  </p:stCondLst>
                  <p:endCondLst>
                    <p:cond evt="onStopAudio" delay="0">
                      <p:tgtEl>
                        <p:sldTgt/>
                      </p:tgtEl>
                    </p:cond>
                  </p:endCondLst>
                </p:cTn>
                <p:tgtEl>
                  <p:spTgt spid="20490"/>
                </p:tgtEl>
              </p:cMediaNode>
            </p:audio>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24292719_3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66675"/>
            <a:ext cx="9144000" cy="6248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5" name="Text Box 3"/>
          <p:cNvSpPr txBox="1">
            <a:spLocks noChangeArrowheads="1"/>
          </p:cNvSpPr>
          <p:nvPr/>
        </p:nvSpPr>
        <p:spPr bwMode="auto">
          <a:xfrm>
            <a:off x="827088" y="1058863"/>
            <a:ext cx="7162800"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algn="ctr" eaLnBrk="1" hangingPunct="1">
              <a:spcBef>
                <a:spcPct val="50000"/>
              </a:spcBef>
            </a:pPr>
            <a:r>
              <a:rPr lang="es-ES" altLang="en-US" sz="2400" b="0"/>
              <a:t>Lección con un pajarera virtual de </a:t>
            </a:r>
          </a:p>
          <a:p>
            <a:pPr algn="ctr" eaLnBrk="1" hangingPunct="1">
              <a:spcBef>
                <a:spcPct val="50000"/>
              </a:spcBef>
            </a:pPr>
            <a:r>
              <a:rPr lang="en-US" altLang="en-US" sz="2000" b="0"/>
              <a:t>ASU Ask A Biologist - askabiologist.asu.edu/activities/birds</a:t>
            </a:r>
          </a:p>
        </p:txBody>
      </p:sp>
      <p:sp>
        <p:nvSpPr>
          <p:cNvPr id="3076" name="Text Box 4"/>
          <p:cNvSpPr txBox="1">
            <a:spLocks noChangeArrowheads="1"/>
          </p:cNvSpPr>
          <p:nvPr/>
        </p:nvSpPr>
        <p:spPr bwMode="auto">
          <a:xfrm>
            <a:off x="152400" y="152400"/>
            <a:ext cx="88392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algn="ctr" eaLnBrk="1" hangingPunct="1">
              <a:spcBef>
                <a:spcPct val="50000"/>
              </a:spcBef>
            </a:pPr>
            <a:r>
              <a:rPr lang="es-ES" altLang="en-US" sz="2400" b="0"/>
              <a:t>La ciencia aprende a volar - Lección II - sonidos de las aves</a:t>
            </a:r>
            <a:endParaRPr lang="en-US" altLang="en-US" sz="2400" b="0">
              <a:latin typeface="Arial Unicode MS" panose="020B0604020202020204" pitchFamily="34" charset="-128"/>
            </a:endParaRPr>
          </a:p>
        </p:txBody>
      </p:sp>
      <p:pic>
        <p:nvPicPr>
          <p:cNvPr id="3077" name="Picture 5" descr="birdsongs_audubon">
            <a:hlinkClick r:id="rId4"/>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316163" y="2406650"/>
            <a:ext cx="3992562" cy="2068513"/>
          </a:xfrm>
          <a:prstGeom prst="rect">
            <a:avLst/>
          </a:prstGeom>
          <a:noFill/>
          <a:ln>
            <a:noFill/>
          </a:ln>
          <a:effectLst>
            <a:outerShdw dist="63500" dir="7612194" algn="ctr" rotWithShape="0">
              <a:srgbClr val="808080"/>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fad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p:txBody>
          <a:bodyPr/>
          <a:lstStyle/>
          <a:p>
            <a:pPr eaLnBrk="1" hangingPunct="1"/>
            <a:r>
              <a:rPr lang="es-ES" altLang="en-US" smtClean="0"/>
              <a:t>¿Estás listo para el concurso?</a:t>
            </a:r>
            <a:endParaRPr lang="en-US" altLang="en-US" smtClean="0"/>
          </a:p>
        </p:txBody>
      </p:sp>
      <p:pic>
        <p:nvPicPr>
          <p:cNvPr id="21507" name="Picture 7" descr="MCj04283610000[1]"/>
          <p:cNvPicPr>
            <a:picLocks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a:xfrm>
            <a:off x="6707188" y="2362200"/>
            <a:ext cx="2433637" cy="2690813"/>
          </a:xfrm>
          <a:noFill/>
        </p:spPr>
      </p:pic>
      <p:sp>
        <p:nvSpPr>
          <p:cNvPr id="21508" name="TextBox 7"/>
          <p:cNvSpPr txBox="1">
            <a:spLocks noChangeArrowheads="1"/>
          </p:cNvSpPr>
          <p:nvPr/>
        </p:nvSpPr>
        <p:spPr bwMode="auto">
          <a:xfrm>
            <a:off x="944563" y="1576388"/>
            <a:ext cx="6242050" cy="2954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eaLnBrk="1" hangingPunct="1"/>
            <a:r>
              <a:rPr lang="es-ES" altLang="en-US" sz="2800"/>
              <a:t>Escuche el canto de cada pájaro y</a:t>
            </a:r>
            <a:br>
              <a:rPr lang="es-ES" altLang="en-US" sz="2800"/>
            </a:br>
            <a:r>
              <a:rPr lang="es-ES" altLang="en-US" sz="2800"/>
              <a:t>seleccionar la respuesta correcta</a:t>
            </a:r>
            <a:br>
              <a:rPr lang="es-ES" altLang="en-US" sz="2800"/>
            </a:br>
            <a:r>
              <a:rPr lang="es-ES" altLang="en-US" sz="2800"/>
              <a:t>de las opciones dadas.</a:t>
            </a:r>
            <a:br>
              <a:rPr lang="es-ES" altLang="en-US" sz="2800"/>
            </a:br>
            <a:r>
              <a:rPr lang="es-ES" altLang="en-US" sz="2800"/>
              <a:t/>
            </a:r>
            <a:br>
              <a:rPr lang="es-ES" altLang="en-US" sz="2800"/>
            </a:br>
            <a:r>
              <a:rPr lang="es-ES" altLang="en-US" sz="2800"/>
              <a:t>Use tus notas para ayudarte!</a:t>
            </a:r>
          </a:p>
          <a:p>
            <a:pPr eaLnBrk="1" hangingPunct="1"/>
            <a:endParaRPr lang="en-US" altLang="en-US" sz="2800" b="0"/>
          </a:p>
          <a:p>
            <a:pPr eaLnBrk="1" hangingPunct="1"/>
            <a:endParaRPr lang="en-US" altLang="en-US"/>
          </a:p>
        </p:txBody>
      </p:sp>
    </p:spTree>
  </p:cSld>
  <p:clrMapOvr>
    <a:masterClrMapping/>
  </p:clrMapOvr>
  <p:transition spd="med">
    <p:fade/>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47" name="CR_HOFI_1B_022401.mp3">
            <a:hlinkClick r:id="" action="ppaction://media"/>
          </p:cNvPr>
          <p:cNvPicPr>
            <a:picLocks noChangeAspect="1" noChangeArrowheads="1"/>
          </p:cNvPicPr>
          <p:nvPr>
            <a:audioFile r:link="rId2"/>
            <p:extLst>
              <p:ext uri="{DAA4B4D4-6D71-4841-9C94-3DE7FCFB9230}">
                <p14:media xmlns:p14="http://schemas.microsoft.com/office/powerpoint/2010/main" r:link="rId1"/>
              </p:ext>
            </p:extLst>
          </p:nvPr>
        </p:nvPicPr>
        <p:blipFill>
          <a:blip r:embed="rId5">
            <a:extLst>
              <a:ext uri="{28A0092B-C50C-407E-A947-70E740481C1C}">
                <a14:useLocalDpi xmlns:a14="http://schemas.microsoft.com/office/drawing/2010/main" val="0"/>
              </a:ext>
            </a:extLst>
          </a:blip>
          <a:srcRect/>
          <a:stretch>
            <a:fillRect/>
          </a:stretch>
        </p:blipFill>
        <p:spPr bwMode="auto">
          <a:xfrm>
            <a:off x="762000" y="5716588"/>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531" name="Text Box 11"/>
          <p:cNvSpPr txBox="1">
            <a:spLocks noChangeArrowheads="1"/>
          </p:cNvSpPr>
          <p:nvPr/>
        </p:nvSpPr>
        <p:spPr bwMode="auto">
          <a:xfrm>
            <a:off x="609600" y="2051050"/>
            <a:ext cx="236220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algn="ctr" eaLnBrk="1" hangingPunct="1">
              <a:spcBef>
                <a:spcPct val="50000"/>
              </a:spcBef>
              <a:buFontTx/>
              <a:buAutoNum type="alphaUcPeriod"/>
            </a:pPr>
            <a:r>
              <a:rPr lang="en-US" altLang="en-US" b="0"/>
              <a:t>Cenzontle Norteño</a:t>
            </a:r>
          </a:p>
        </p:txBody>
      </p:sp>
      <p:sp>
        <p:nvSpPr>
          <p:cNvPr id="22532" name="Text Box 12"/>
          <p:cNvSpPr txBox="1">
            <a:spLocks noChangeArrowheads="1"/>
          </p:cNvSpPr>
          <p:nvPr/>
        </p:nvSpPr>
        <p:spPr bwMode="auto">
          <a:xfrm>
            <a:off x="3476625" y="2051050"/>
            <a:ext cx="208280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eaLnBrk="1" hangingPunct="1">
              <a:spcBef>
                <a:spcPct val="50000"/>
              </a:spcBef>
            </a:pPr>
            <a:r>
              <a:rPr lang="en-US" altLang="en-US" b="0"/>
              <a:t>B. Fringílido     Mexicano</a:t>
            </a:r>
          </a:p>
        </p:txBody>
      </p:sp>
      <p:sp>
        <p:nvSpPr>
          <p:cNvPr id="22533" name="Text Box 13"/>
          <p:cNvSpPr txBox="1">
            <a:spLocks noChangeArrowheads="1"/>
          </p:cNvSpPr>
          <p:nvPr/>
        </p:nvSpPr>
        <p:spPr bwMode="auto">
          <a:xfrm>
            <a:off x="6248400" y="2051050"/>
            <a:ext cx="18288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algn="ctr" eaLnBrk="1" hangingPunct="1">
              <a:spcBef>
                <a:spcPct val="50000"/>
              </a:spcBef>
            </a:pPr>
            <a:r>
              <a:rPr lang="en-US" altLang="en-US" b="0"/>
              <a:t>C. Zanate Major</a:t>
            </a:r>
          </a:p>
        </p:txBody>
      </p:sp>
      <p:grpSp>
        <p:nvGrpSpPr>
          <p:cNvPr id="22534" name="Group 25"/>
          <p:cNvGrpSpPr>
            <a:grpSpLocks/>
          </p:cNvGrpSpPr>
          <p:nvPr/>
        </p:nvGrpSpPr>
        <p:grpSpPr bwMode="auto">
          <a:xfrm>
            <a:off x="901700" y="2787650"/>
            <a:ext cx="1984375" cy="1984375"/>
            <a:chOff x="568" y="1756"/>
            <a:chExt cx="1250" cy="1250"/>
          </a:xfrm>
        </p:grpSpPr>
        <p:pic>
          <p:nvPicPr>
            <p:cNvPr id="22543" name="Picture 18" descr="northern_mockingbird"/>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71" y="1759"/>
              <a:ext cx="1240" cy="12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544" name="Rectangle 15"/>
            <p:cNvSpPr>
              <a:spLocks noChangeArrowheads="1"/>
            </p:cNvSpPr>
            <p:nvPr/>
          </p:nvSpPr>
          <p:spPr bwMode="auto">
            <a:xfrm>
              <a:off x="568" y="1756"/>
              <a:ext cx="1250" cy="1250"/>
            </a:xfrm>
            <a:prstGeom prst="rect">
              <a:avLst/>
            </a:prstGeom>
            <a:noFill/>
            <a:ln w="57150">
              <a:solidFill>
                <a:schemeClr val="bg2"/>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eaLnBrk="1" hangingPunct="1"/>
              <a:endParaRPr lang="en-US" altLang="en-US"/>
            </a:p>
          </p:txBody>
        </p:sp>
      </p:grpSp>
      <p:grpSp>
        <p:nvGrpSpPr>
          <p:cNvPr id="22535" name="Group 24"/>
          <p:cNvGrpSpPr>
            <a:grpSpLocks/>
          </p:cNvGrpSpPr>
          <p:nvPr/>
        </p:nvGrpSpPr>
        <p:grpSpPr bwMode="auto">
          <a:xfrm>
            <a:off x="3546475" y="2787650"/>
            <a:ext cx="1992313" cy="1984375"/>
            <a:chOff x="2234" y="1756"/>
            <a:chExt cx="1255" cy="1250"/>
          </a:xfrm>
        </p:grpSpPr>
        <p:pic>
          <p:nvPicPr>
            <p:cNvPr id="22541" name="Picture 19" descr="house_finch"/>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238" y="1759"/>
              <a:ext cx="1251" cy="12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542" name="Rectangle 16"/>
            <p:cNvSpPr>
              <a:spLocks noChangeArrowheads="1"/>
            </p:cNvSpPr>
            <p:nvPr/>
          </p:nvSpPr>
          <p:spPr bwMode="auto">
            <a:xfrm>
              <a:off x="2234" y="1756"/>
              <a:ext cx="1250" cy="1250"/>
            </a:xfrm>
            <a:prstGeom prst="rect">
              <a:avLst/>
            </a:prstGeom>
            <a:noFill/>
            <a:ln w="57150">
              <a:solidFill>
                <a:schemeClr val="bg2"/>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eaLnBrk="1" hangingPunct="1"/>
              <a:endParaRPr lang="en-US" altLang="en-US"/>
            </a:p>
          </p:txBody>
        </p:sp>
      </p:grpSp>
      <p:grpSp>
        <p:nvGrpSpPr>
          <p:cNvPr id="22536" name="Group 23"/>
          <p:cNvGrpSpPr>
            <a:grpSpLocks/>
          </p:cNvGrpSpPr>
          <p:nvPr/>
        </p:nvGrpSpPr>
        <p:grpSpPr bwMode="auto">
          <a:xfrm>
            <a:off x="6192838" y="2787650"/>
            <a:ext cx="1989137" cy="1984375"/>
            <a:chOff x="3901" y="1756"/>
            <a:chExt cx="1253" cy="1250"/>
          </a:xfrm>
        </p:grpSpPr>
        <p:pic>
          <p:nvPicPr>
            <p:cNvPr id="22539" name="Picture 22" descr="great_tailed_grackl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906" y="1763"/>
              <a:ext cx="1248" cy="12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540" name="Rectangle 17"/>
            <p:cNvSpPr>
              <a:spLocks noChangeArrowheads="1"/>
            </p:cNvSpPr>
            <p:nvPr/>
          </p:nvSpPr>
          <p:spPr bwMode="auto">
            <a:xfrm>
              <a:off x="3901" y="1756"/>
              <a:ext cx="1250" cy="1250"/>
            </a:xfrm>
            <a:prstGeom prst="rect">
              <a:avLst/>
            </a:prstGeom>
            <a:noFill/>
            <a:ln w="57150">
              <a:solidFill>
                <a:schemeClr val="bg2"/>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eaLnBrk="1" hangingPunct="1"/>
              <a:endParaRPr lang="en-US" altLang="en-US"/>
            </a:p>
          </p:txBody>
        </p:sp>
      </p:grpSp>
      <p:sp>
        <p:nvSpPr>
          <p:cNvPr id="22537" name="Rectangle 29"/>
          <p:cNvSpPr>
            <a:spLocks noGrp="1" noChangeArrowheads="1"/>
          </p:cNvSpPr>
          <p:nvPr>
            <p:ph type="title"/>
          </p:nvPr>
        </p:nvSpPr>
        <p:spPr>
          <a:xfrm>
            <a:off x="447675" y="157163"/>
            <a:ext cx="8229600" cy="1143000"/>
          </a:xfrm>
          <a:noFill/>
        </p:spPr>
        <p:txBody>
          <a:bodyPr/>
          <a:lstStyle/>
          <a:p>
            <a:pPr eaLnBrk="1" hangingPunct="1"/>
            <a:r>
              <a:rPr lang="en-US" altLang="en-US" smtClean="0"/>
              <a:t>Canto de P</a:t>
            </a:r>
            <a:r>
              <a:rPr lang="es-ES" altLang="en-US" smtClean="0"/>
              <a:t>á</a:t>
            </a:r>
            <a:r>
              <a:rPr lang="en-US" altLang="en-US" smtClean="0"/>
              <a:t>jaro 1</a:t>
            </a:r>
          </a:p>
        </p:txBody>
      </p:sp>
      <p:sp>
        <p:nvSpPr>
          <p:cNvPr id="22538" name="Rectangle 30"/>
          <p:cNvSpPr>
            <a:spLocks noGrp="1" noChangeArrowheads="1"/>
          </p:cNvSpPr>
          <p:nvPr>
            <p:ph type="body" sz="half" idx="1"/>
          </p:nvPr>
        </p:nvSpPr>
        <p:spPr>
          <a:xfrm>
            <a:off x="2349500" y="1352550"/>
            <a:ext cx="4038600" cy="454025"/>
          </a:xfrm>
          <a:noFill/>
        </p:spPr>
        <p:txBody>
          <a:bodyPr/>
          <a:lstStyle/>
          <a:p>
            <a:pPr eaLnBrk="1" hangingPunct="1">
              <a:lnSpc>
                <a:spcPct val="90000"/>
              </a:lnSpc>
              <a:buFontTx/>
              <a:buNone/>
            </a:pPr>
            <a:r>
              <a:rPr lang="en-US" altLang="en-US" sz="2400" smtClean="0"/>
              <a:t>     </a:t>
            </a:r>
            <a:r>
              <a:rPr lang="es-ES" altLang="en-US" sz="2400" smtClean="0"/>
              <a:t>¿Qué pájaro te oyes?</a:t>
            </a:r>
            <a:endParaRPr lang="en-US" altLang="en-US" sz="2400" smtClean="0"/>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22547"/>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showWhenStopped="0">
                <p:cTn id="7" fill="hold" display="0">
                  <p:stCondLst>
                    <p:cond delay="indefinite"/>
                  </p:stCondLst>
                  <p:endCondLst>
                    <p:cond evt="onStopAudio" delay="0">
                      <p:tgtEl>
                        <p:sldTgt/>
                      </p:tgtEl>
                    </p:cond>
                  </p:endCondLst>
                </p:cTn>
                <p:tgtEl>
                  <p:spTgt spid="22547"/>
                </p:tgtEl>
              </p:cMediaNode>
            </p:audio>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71" name="CR_CBTH_3_042201.mp3">
            <a:hlinkClick r:id="" action="ppaction://media"/>
          </p:cNvPr>
          <p:cNvPicPr>
            <a:picLocks noChangeAspect="1" noChangeArrowheads="1"/>
          </p:cNvPicPr>
          <p:nvPr>
            <a:audioFile r:link="rId2"/>
            <p:extLst>
              <p:ext uri="{DAA4B4D4-6D71-4841-9C94-3DE7FCFB9230}">
                <p14:media xmlns:p14="http://schemas.microsoft.com/office/powerpoint/2010/main" r:link="rId1"/>
              </p:ext>
            </p:extLst>
          </p:nvPr>
        </p:nvPicPr>
        <p:blipFill>
          <a:blip r:embed="rId5">
            <a:extLst>
              <a:ext uri="{28A0092B-C50C-407E-A947-70E740481C1C}">
                <a14:useLocalDpi xmlns:a14="http://schemas.microsoft.com/office/drawing/2010/main" val="0"/>
              </a:ext>
            </a:extLst>
          </a:blip>
          <a:srcRect/>
          <a:stretch>
            <a:fillRect/>
          </a:stretch>
        </p:blipFill>
        <p:spPr bwMode="auto">
          <a:xfrm>
            <a:off x="769938" y="5716588"/>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555" name="Text Box 9"/>
          <p:cNvSpPr txBox="1">
            <a:spLocks noChangeArrowheads="1"/>
          </p:cNvSpPr>
          <p:nvPr/>
        </p:nvSpPr>
        <p:spPr bwMode="auto">
          <a:xfrm>
            <a:off x="1003300" y="2054225"/>
            <a:ext cx="175260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eaLnBrk="1" hangingPunct="1">
              <a:spcBef>
                <a:spcPct val="50000"/>
              </a:spcBef>
            </a:pPr>
            <a:r>
              <a:rPr lang="en-US" altLang="en-US" b="0"/>
              <a:t>A. Carpintero de Gila</a:t>
            </a:r>
          </a:p>
        </p:txBody>
      </p:sp>
      <p:sp>
        <p:nvSpPr>
          <p:cNvPr id="23556" name="Text Box 10"/>
          <p:cNvSpPr txBox="1">
            <a:spLocks noChangeArrowheads="1"/>
          </p:cNvSpPr>
          <p:nvPr/>
        </p:nvSpPr>
        <p:spPr bwMode="auto">
          <a:xfrm>
            <a:off x="3505200" y="2054225"/>
            <a:ext cx="220980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eaLnBrk="1" hangingPunct="1">
              <a:spcBef>
                <a:spcPct val="50000"/>
              </a:spcBef>
            </a:pPr>
            <a:r>
              <a:rPr lang="en-US" altLang="en-US" b="0"/>
              <a:t>B. Gorrión Domestico</a:t>
            </a:r>
          </a:p>
        </p:txBody>
      </p:sp>
      <p:sp>
        <p:nvSpPr>
          <p:cNvPr id="23557" name="Text Box 11"/>
          <p:cNvSpPr txBox="1">
            <a:spLocks noChangeArrowheads="1"/>
          </p:cNvSpPr>
          <p:nvPr/>
        </p:nvSpPr>
        <p:spPr bwMode="auto">
          <a:xfrm>
            <a:off x="6145213" y="2054225"/>
            <a:ext cx="220980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algn="ctr" eaLnBrk="1" hangingPunct="1">
              <a:spcBef>
                <a:spcPct val="50000"/>
              </a:spcBef>
            </a:pPr>
            <a:r>
              <a:rPr lang="en-US" altLang="en-US" b="0"/>
              <a:t>C. Cuitlacoche Piquicurvo</a:t>
            </a:r>
          </a:p>
        </p:txBody>
      </p:sp>
      <p:grpSp>
        <p:nvGrpSpPr>
          <p:cNvPr id="23558" name="Group 33"/>
          <p:cNvGrpSpPr>
            <a:grpSpLocks/>
          </p:cNvGrpSpPr>
          <p:nvPr/>
        </p:nvGrpSpPr>
        <p:grpSpPr bwMode="auto">
          <a:xfrm>
            <a:off x="901700" y="2787650"/>
            <a:ext cx="1984375" cy="1984375"/>
            <a:chOff x="568" y="1756"/>
            <a:chExt cx="1250" cy="1250"/>
          </a:xfrm>
        </p:grpSpPr>
        <p:pic>
          <p:nvPicPr>
            <p:cNvPr id="23567" name="Picture 26" descr="gila_woodpecke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69" y="1758"/>
              <a:ext cx="1246" cy="12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568" name="Rectangle 18"/>
            <p:cNvSpPr>
              <a:spLocks noChangeArrowheads="1"/>
            </p:cNvSpPr>
            <p:nvPr/>
          </p:nvSpPr>
          <p:spPr bwMode="auto">
            <a:xfrm>
              <a:off x="568" y="1756"/>
              <a:ext cx="1250" cy="1250"/>
            </a:xfrm>
            <a:prstGeom prst="rect">
              <a:avLst/>
            </a:prstGeom>
            <a:noFill/>
            <a:ln w="57150">
              <a:solidFill>
                <a:schemeClr val="bg2"/>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eaLnBrk="1" hangingPunct="1"/>
              <a:endParaRPr lang="en-US" altLang="en-US"/>
            </a:p>
          </p:txBody>
        </p:sp>
      </p:grpSp>
      <p:grpSp>
        <p:nvGrpSpPr>
          <p:cNvPr id="23559" name="Group 32"/>
          <p:cNvGrpSpPr>
            <a:grpSpLocks/>
          </p:cNvGrpSpPr>
          <p:nvPr/>
        </p:nvGrpSpPr>
        <p:grpSpPr bwMode="auto">
          <a:xfrm>
            <a:off x="3546475" y="2782888"/>
            <a:ext cx="1989138" cy="1989137"/>
            <a:chOff x="2234" y="1753"/>
            <a:chExt cx="1253" cy="1253"/>
          </a:xfrm>
        </p:grpSpPr>
        <p:pic>
          <p:nvPicPr>
            <p:cNvPr id="23565" name="Picture 29" descr="house_sparrow"/>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236" y="1753"/>
              <a:ext cx="1251" cy="12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566" name="Rectangle 19"/>
            <p:cNvSpPr>
              <a:spLocks noChangeArrowheads="1"/>
            </p:cNvSpPr>
            <p:nvPr/>
          </p:nvSpPr>
          <p:spPr bwMode="auto">
            <a:xfrm>
              <a:off x="2234" y="1756"/>
              <a:ext cx="1250" cy="1250"/>
            </a:xfrm>
            <a:prstGeom prst="rect">
              <a:avLst/>
            </a:prstGeom>
            <a:noFill/>
            <a:ln w="57150">
              <a:solidFill>
                <a:schemeClr val="bg2"/>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eaLnBrk="1" hangingPunct="1"/>
              <a:endParaRPr lang="en-US" altLang="en-US"/>
            </a:p>
          </p:txBody>
        </p:sp>
      </p:grpSp>
      <p:grpSp>
        <p:nvGrpSpPr>
          <p:cNvPr id="23560" name="Group 31"/>
          <p:cNvGrpSpPr>
            <a:grpSpLocks/>
          </p:cNvGrpSpPr>
          <p:nvPr/>
        </p:nvGrpSpPr>
        <p:grpSpPr bwMode="auto">
          <a:xfrm>
            <a:off x="6192838" y="2787650"/>
            <a:ext cx="1984375" cy="1984375"/>
            <a:chOff x="3901" y="1756"/>
            <a:chExt cx="1250" cy="1250"/>
          </a:xfrm>
        </p:grpSpPr>
        <p:pic>
          <p:nvPicPr>
            <p:cNvPr id="23563" name="Picture 30" descr="curve_billed_thrashe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907" y="1762"/>
              <a:ext cx="1237" cy="1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564" name="Rectangle 20"/>
            <p:cNvSpPr>
              <a:spLocks noChangeArrowheads="1"/>
            </p:cNvSpPr>
            <p:nvPr/>
          </p:nvSpPr>
          <p:spPr bwMode="auto">
            <a:xfrm>
              <a:off x="3901" y="1756"/>
              <a:ext cx="1250" cy="1250"/>
            </a:xfrm>
            <a:prstGeom prst="rect">
              <a:avLst/>
            </a:prstGeom>
            <a:noFill/>
            <a:ln w="57150">
              <a:solidFill>
                <a:schemeClr val="bg2"/>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eaLnBrk="1" hangingPunct="1"/>
              <a:endParaRPr lang="en-US" altLang="en-US"/>
            </a:p>
          </p:txBody>
        </p:sp>
      </p:grpSp>
      <p:sp>
        <p:nvSpPr>
          <p:cNvPr id="23561" name="Rectangle 24"/>
          <p:cNvSpPr>
            <a:spLocks noGrp="1" noChangeArrowheads="1"/>
          </p:cNvSpPr>
          <p:nvPr>
            <p:ph type="title"/>
          </p:nvPr>
        </p:nvSpPr>
        <p:spPr>
          <a:noFill/>
        </p:spPr>
        <p:txBody>
          <a:bodyPr/>
          <a:lstStyle/>
          <a:p>
            <a:pPr eaLnBrk="1" hangingPunct="1"/>
            <a:r>
              <a:rPr lang="en-US" altLang="en-US" smtClean="0"/>
              <a:t>Canto de P</a:t>
            </a:r>
            <a:r>
              <a:rPr lang="es-ES" altLang="en-US" smtClean="0"/>
              <a:t>á</a:t>
            </a:r>
            <a:r>
              <a:rPr lang="en-US" altLang="en-US" smtClean="0"/>
              <a:t>jaro 2</a:t>
            </a:r>
          </a:p>
        </p:txBody>
      </p:sp>
      <p:sp>
        <p:nvSpPr>
          <p:cNvPr id="23562" name="Rectangle 25"/>
          <p:cNvSpPr>
            <a:spLocks noGrp="1" noChangeArrowheads="1"/>
          </p:cNvSpPr>
          <p:nvPr>
            <p:ph type="body" sz="half" idx="1"/>
          </p:nvPr>
        </p:nvSpPr>
        <p:spPr>
          <a:xfrm>
            <a:off x="2349500" y="1352550"/>
            <a:ext cx="4038600" cy="454025"/>
          </a:xfrm>
          <a:noFill/>
        </p:spPr>
        <p:txBody>
          <a:bodyPr/>
          <a:lstStyle/>
          <a:p>
            <a:pPr eaLnBrk="1" hangingPunct="1">
              <a:lnSpc>
                <a:spcPct val="90000"/>
              </a:lnSpc>
              <a:buFontTx/>
              <a:buNone/>
            </a:pPr>
            <a:r>
              <a:rPr lang="en-US" altLang="en-US" sz="2400" smtClean="0"/>
              <a:t>      </a:t>
            </a:r>
            <a:r>
              <a:rPr lang="es-ES" altLang="en-US" sz="2400" smtClean="0"/>
              <a:t>¿Qué pájaro te oyes?</a:t>
            </a:r>
            <a:endParaRPr lang="en-US" altLang="en-US" sz="2400" smtClean="0"/>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23571"/>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showWhenStopped="0">
                <p:cTn id="7" fill="hold" display="0">
                  <p:stCondLst>
                    <p:cond delay="indefinite"/>
                  </p:stCondLst>
                  <p:endCondLst>
                    <p:cond evt="onStopAudio" delay="0">
                      <p:tgtEl>
                        <p:sldTgt/>
                      </p:tgtEl>
                    </p:cond>
                  </p:endCondLst>
                </p:cTn>
                <p:tgtEl>
                  <p:spTgt spid="23571"/>
                </p:tgtEl>
              </p:cMediaNode>
            </p:audio>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95" name="CR_MODO_1_031702.mp3">
            <a:hlinkClick r:id="" action="ppaction://media"/>
          </p:cNvPr>
          <p:cNvPicPr>
            <a:picLocks noChangeAspect="1" noChangeArrowheads="1"/>
          </p:cNvPicPr>
          <p:nvPr>
            <a:audioFile r:link="rId2"/>
            <p:extLst>
              <p:ext uri="{DAA4B4D4-6D71-4841-9C94-3DE7FCFB9230}">
                <p14:media xmlns:p14="http://schemas.microsoft.com/office/powerpoint/2010/main" r:link="rId1"/>
              </p:ext>
            </p:extLst>
          </p:nvPr>
        </p:nvPicPr>
        <p:blipFill>
          <a:blip r:embed="rId5">
            <a:extLst>
              <a:ext uri="{28A0092B-C50C-407E-A947-70E740481C1C}">
                <a14:useLocalDpi xmlns:a14="http://schemas.microsoft.com/office/drawing/2010/main" val="0"/>
              </a:ext>
            </a:extLst>
          </a:blip>
          <a:srcRect/>
          <a:stretch>
            <a:fillRect/>
          </a:stretch>
        </p:blipFill>
        <p:spPr bwMode="auto">
          <a:xfrm>
            <a:off x="768350" y="5718175"/>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579" name="Text Box 11"/>
          <p:cNvSpPr txBox="1">
            <a:spLocks noChangeArrowheads="1"/>
          </p:cNvSpPr>
          <p:nvPr/>
        </p:nvSpPr>
        <p:spPr bwMode="auto">
          <a:xfrm>
            <a:off x="895350" y="2055813"/>
            <a:ext cx="2286000"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eaLnBrk="1" hangingPunct="1">
              <a:spcBef>
                <a:spcPct val="50000"/>
              </a:spcBef>
            </a:pPr>
            <a:r>
              <a:rPr lang="en-US" altLang="en-US" b="0"/>
              <a:t>A. Gorrión Domestico</a:t>
            </a:r>
          </a:p>
        </p:txBody>
      </p:sp>
      <p:sp>
        <p:nvSpPr>
          <p:cNvPr id="24580" name="Text Box 12"/>
          <p:cNvSpPr txBox="1">
            <a:spLocks noChangeArrowheads="1"/>
          </p:cNvSpPr>
          <p:nvPr/>
        </p:nvSpPr>
        <p:spPr bwMode="auto">
          <a:xfrm>
            <a:off x="3479800" y="2046288"/>
            <a:ext cx="228600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eaLnBrk="1" hangingPunct="1">
              <a:spcBef>
                <a:spcPct val="50000"/>
              </a:spcBef>
            </a:pPr>
            <a:r>
              <a:rPr lang="en-US" altLang="en-US" b="0"/>
              <a:t>B. Chorlito Tilidío</a:t>
            </a:r>
          </a:p>
        </p:txBody>
      </p:sp>
      <p:sp>
        <p:nvSpPr>
          <p:cNvPr id="24581" name="Text Box 13"/>
          <p:cNvSpPr txBox="1">
            <a:spLocks noChangeArrowheads="1"/>
          </p:cNvSpPr>
          <p:nvPr/>
        </p:nvSpPr>
        <p:spPr bwMode="auto">
          <a:xfrm>
            <a:off x="6194425" y="2055813"/>
            <a:ext cx="228600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eaLnBrk="1" hangingPunct="1">
              <a:spcBef>
                <a:spcPct val="50000"/>
              </a:spcBef>
            </a:pPr>
            <a:r>
              <a:rPr lang="en-US" altLang="en-US" b="0"/>
              <a:t>C. Paloma Huilota</a:t>
            </a:r>
          </a:p>
        </p:txBody>
      </p:sp>
      <p:grpSp>
        <p:nvGrpSpPr>
          <p:cNvPr id="24582" name="Group 27"/>
          <p:cNvGrpSpPr>
            <a:grpSpLocks/>
          </p:cNvGrpSpPr>
          <p:nvPr/>
        </p:nvGrpSpPr>
        <p:grpSpPr bwMode="auto">
          <a:xfrm>
            <a:off x="895350" y="2787650"/>
            <a:ext cx="1990725" cy="1990725"/>
            <a:chOff x="564" y="1756"/>
            <a:chExt cx="1254" cy="1254"/>
          </a:xfrm>
        </p:grpSpPr>
        <p:pic>
          <p:nvPicPr>
            <p:cNvPr id="24591" name="Picture 26" descr="house_sparrow"/>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64" y="1758"/>
              <a:ext cx="1252" cy="1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592" name="Rectangle 16"/>
            <p:cNvSpPr>
              <a:spLocks noChangeArrowheads="1"/>
            </p:cNvSpPr>
            <p:nvPr/>
          </p:nvSpPr>
          <p:spPr bwMode="auto">
            <a:xfrm>
              <a:off x="568" y="1756"/>
              <a:ext cx="1250" cy="1250"/>
            </a:xfrm>
            <a:prstGeom prst="rect">
              <a:avLst/>
            </a:prstGeom>
            <a:noFill/>
            <a:ln w="57150">
              <a:solidFill>
                <a:schemeClr val="bg2"/>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eaLnBrk="1" hangingPunct="1"/>
              <a:endParaRPr lang="en-US" altLang="en-US"/>
            </a:p>
          </p:txBody>
        </p:sp>
      </p:grpSp>
      <p:grpSp>
        <p:nvGrpSpPr>
          <p:cNvPr id="24583" name="Group 31"/>
          <p:cNvGrpSpPr>
            <a:grpSpLocks/>
          </p:cNvGrpSpPr>
          <p:nvPr/>
        </p:nvGrpSpPr>
        <p:grpSpPr bwMode="auto">
          <a:xfrm>
            <a:off x="3541713" y="2774950"/>
            <a:ext cx="1989137" cy="1997075"/>
            <a:chOff x="2231" y="1748"/>
            <a:chExt cx="1253" cy="1258"/>
          </a:xfrm>
        </p:grpSpPr>
        <p:pic>
          <p:nvPicPr>
            <p:cNvPr id="24589" name="Picture 30" descr="killdee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231" y="1748"/>
              <a:ext cx="1252" cy="1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590" name="Rectangle 17"/>
            <p:cNvSpPr>
              <a:spLocks noChangeArrowheads="1"/>
            </p:cNvSpPr>
            <p:nvPr/>
          </p:nvSpPr>
          <p:spPr bwMode="auto">
            <a:xfrm>
              <a:off x="2234" y="1756"/>
              <a:ext cx="1250" cy="1250"/>
            </a:xfrm>
            <a:prstGeom prst="rect">
              <a:avLst/>
            </a:prstGeom>
            <a:noFill/>
            <a:ln w="57150">
              <a:solidFill>
                <a:schemeClr val="bg2"/>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eaLnBrk="1" hangingPunct="1"/>
              <a:endParaRPr lang="en-US" altLang="en-US"/>
            </a:p>
          </p:txBody>
        </p:sp>
      </p:grpSp>
      <p:grpSp>
        <p:nvGrpSpPr>
          <p:cNvPr id="24584" name="Group 29"/>
          <p:cNvGrpSpPr>
            <a:grpSpLocks/>
          </p:cNvGrpSpPr>
          <p:nvPr/>
        </p:nvGrpSpPr>
        <p:grpSpPr bwMode="auto">
          <a:xfrm>
            <a:off x="6192838" y="2787650"/>
            <a:ext cx="1993900" cy="1984375"/>
            <a:chOff x="3901" y="1756"/>
            <a:chExt cx="1256" cy="1250"/>
          </a:xfrm>
        </p:grpSpPr>
        <p:pic>
          <p:nvPicPr>
            <p:cNvPr id="24587" name="Picture 28" descr="mourning_dov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902" y="1776"/>
              <a:ext cx="1255" cy="12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588" name="Rectangle 18"/>
            <p:cNvSpPr>
              <a:spLocks noChangeArrowheads="1"/>
            </p:cNvSpPr>
            <p:nvPr/>
          </p:nvSpPr>
          <p:spPr bwMode="auto">
            <a:xfrm>
              <a:off x="3901" y="1756"/>
              <a:ext cx="1250" cy="1250"/>
            </a:xfrm>
            <a:prstGeom prst="rect">
              <a:avLst/>
            </a:prstGeom>
            <a:noFill/>
            <a:ln w="57150">
              <a:solidFill>
                <a:schemeClr val="bg2"/>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eaLnBrk="1" hangingPunct="1"/>
              <a:endParaRPr lang="en-US" altLang="en-US"/>
            </a:p>
          </p:txBody>
        </p:sp>
      </p:grpSp>
      <p:sp>
        <p:nvSpPr>
          <p:cNvPr id="24585" name="Rectangle 21"/>
          <p:cNvSpPr>
            <a:spLocks noGrp="1" noChangeArrowheads="1"/>
          </p:cNvSpPr>
          <p:nvPr>
            <p:ph type="title"/>
          </p:nvPr>
        </p:nvSpPr>
        <p:spPr>
          <a:noFill/>
        </p:spPr>
        <p:txBody>
          <a:bodyPr/>
          <a:lstStyle/>
          <a:p>
            <a:pPr eaLnBrk="1" hangingPunct="1"/>
            <a:r>
              <a:rPr lang="en-US" altLang="en-US" smtClean="0"/>
              <a:t>Canto de P</a:t>
            </a:r>
            <a:r>
              <a:rPr lang="es-ES" altLang="en-US" smtClean="0"/>
              <a:t>á</a:t>
            </a:r>
            <a:r>
              <a:rPr lang="en-US" altLang="en-US" smtClean="0"/>
              <a:t>jaro 3</a:t>
            </a:r>
          </a:p>
        </p:txBody>
      </p:sp>
      <p:sp>
        <p:nvSpPr>
          <p:cNvPr id="24586" name="Rectangle 22"/>
          <p:cNvSpPr>
            <a:spLocks noChangeArrowheads="1"/>
          </p:cNvSpPr>
          <p:nvPr/>
        </p:nvSpPr>
        <p:spPr bwMode="auto">
          <a:xfrm>
            <a:off x="2349500" y="1352550"/>
            <a:ext cx="4038600"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algn="ctr" eaLnBrk="1" hangingPunct="1">
              <a:lnSpc>
                <a:spcPct val="90000"/>
              </a:lnSpc>
              <a:spcBef>
                <a:spcPct val="20000"/>
              </a:spcBef>
            </a:pPr>
            <a:r>
              <a:rPr lang="en-US" altLang="en-US" sz="2400"/>
              <a:t> </a:t>
            </a:r>
            <a:r>
              <a:rPr lang="es-ES" altLang="en-US" sz="2400" b="0"/>
              <a:t>¿Qué pájaro te oyes?</a:t>
            </a:r>
            <a:endParaRPr lang="en-US" altLang="en-US" sz="2400" b="0"/>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24595"/>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showWhenStopped="0">
                <p:cTn id="7" fill="hold" display="0">
                  <p:stCondLst>
                    <p:cond delay="indefinite"/>
                  </p:stCondLst>
                  <p:endCondLst>
                    <p:cond evt="onStopAudio" delay="0">
                      <p:tgtEl>
                        <p:sldTgt/>
                      </p:tgtEl>
                    </p:cond>
                  </p:endCondLst>
                </p:cTn>
                <p:tgtEl>
                  <p:spTgt spid="24595"/>
                </p:tgtEl>
              </p:cMediaNode>
            </p:audio>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19" name="CR_ANHU_1_112201.mp3">
            <a:hlinkClick r:id="" action="ppaction://media"/>
          </p:cNvPr>
          <p:cNvPicPr>
            <a:picLocks noChangeAspect="1" noChangeArrowheads="1"/>
          </p:cNvPicPr>
          <p:nvPr>
            <a:audioFile r:link="rId2"/>
            <p:extLst>
              <p:ext uri="{DAA4B4D4-6D71-4841-9C94-3DE7FCFB9230}">
                <p14:media xmlns:p14="http://schemas.microsoft.com/office/powerpoint/2010/main" r:link="rId1"/>
              </p:ext>
            </p:extLst>
          </p:nvPr>
        </p:nvPicPr>
        <p:blipFill>
          <a:blip r:embed="rId5">
            <a:extLst>
              <a:ext uri="{28A0092B-C50C-407E-A947-70E740481C1C}">
                <a14:useLocalDpi xmlns:a14="http://schemas.microsoft.com/office/drawing/2010/main" val="0"/>
              </a:ext>
            </a:extLst>
          </a:blip>
          <a:srcRect/>
          <a:stretch>
            <a:fillRect/>
          </a:stretch>
        </p:blipFill>
        <p:spPr bwMode="auto">
          <a:xfrm>
            <a:off x="769938" y="5718175"/>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603" name="Text Box 11"/>
          <p:cNvSpPr txBox="1">
            <a:spLocks noChangeArrowheads="1"/>
          </p:cNvSpPr>
          <p:nvPr/>
        </p:nvSpPr>
        <p:spPr bwMode="auto">
          <a:xfrm>
            <a:off x="1122363" y="2054225"/>
            <a:ext cx="175260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eaLnBrk="1" hangingPunct="1">
              <a:spcBef>
                <a:spcPct val="50000"/>
              </a:spcBef>
            </a:pPr>
            <a:r>
              <a:rPr lang="en-US" altLang="en-US" b="0"/>
              <a:t>A. Carpintero de Gila</a:t>
            </a:r>
          </a:p>
        </p:txBody>
      </p:sp>
      <p:sp>
        <p:nvSpPr>
          <p:cNvPr id="25604" name="Text Box 12"/>
          <p:cNvSpPr txBox="1">
            <a:spLocks noChangeArrowheads="1"/>
          </p:cNvSpPr>
          <p:nvPr/>
        </p:nvSpPr>
        <p:spPr bwMode="auto">
          <a:xfrm>
            <a:off x="3733800" y="2054225"/>
            <a:ext cx="182880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eaLnBrk="1" hangingPunct="1">
              <a:spcBef>
                <a:spcPct val="50000"/>
              </a:spcBef>
            </a:pPr>
            <a:r>
              <a:rPr lang="en-US" altLang="en-US" b="0"/>
              <a:t>B. Colibrí de Anna</a:t>
            </a:r>
          </a:p>
        </p:txBody>
      </p:sp>
      <p:sp>
        <p:nvSpPr>
          <p:cNvPr id="25605" name="Text Box 13"/>
          <p:cNvSpPr txBox="1">
            <a:spLocks noChangeArrowheads="1"/>
          </p:cNvSpPr>
          <p:nvPr/>
        </p:nvSpPr>
        <p:spPr bwMode="auto">
          <a:xfrm>
            <a:off x="6413500" y="2054225"/>
            <a:ext cx="152400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eaLnBrk="1" hangingPunct="1">
              <a:spcBef>
                <a:spcPct val="50000"/>
              </a:spcBef>
            </a:pPr>
            <a:r>
              <a:rPr lang="en-US" altLang="en-US" b="0"/>
              <a:t>C. Aguililla Coliroja</a:t>
            </a:r>
          </a:p>
        </p:txBody>
      </p:sp>
      <p:grpSp>
        <p:nvGrpSpPr>
          <p:cNvPr id="25606" name="Group 27"/>
          <p:cNvGrpSpPr>
            <a:grpSpLocks/>
          </p:cNvGrpSpPr>
          <p:nvPr/>
        </p:nvGrpSpPr>
        <p:grpSpPr bwMode="auto">
          <a:xfrm>
            <a:off x="901700" y="2787650"/>
            <a:ext cx="1984375" cy="1984375"/>
            <a:chOff x="568" y="1756"/>
            <a:chExt cx="1250" cy="1250"/>
          </a:xfrm>
        </p:grpSpPr>
        <p:pic>
          <p:nvPicPr>
            <p:cNvPr id="25615" name="Picture 26" descr="gila_woodpecke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71" y="1757"/>
              <a:ext cx="1241" cy="12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616" name="Rectangle 16"/>
            <p:cNvSpPr>
              <a:spLocks noChangeArrowheads="1"/>
            </p:cNvSpPr>
            <p:nvPr/>
          </p:nvSpPr>
          <p:spPr bwMode="auto">
            <a:xfrm>
              <a:off x="568" y="1756"/>
              <a:ext cx="1250" cy="1250"/>
            </a:xfrm>
            <a:prstGeom prst="rect">
              <a:avLst/>
            </a:prstGeom>
            <a:noFill/>
            <a:ln w="57150">
              <a:solidFill>
                <a:schemeClr val="bg2"/>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eaLnBrk="1" hangingPunct="1"/>
              <a:endParaRPr lang="en-US" altLang="en-US"/>
            </a:p>
          </p:txBody>
        </p:sp>
      </p:grpSp>
      <p:grpSp>
        <p:nvGrpSpPr>
          <p:cNvPr id="25607" name="Group 31"/>
          <p:cNvGrpSpPr>
            <a:grpSpLocks/>
          </p:cNvGrpSpPr>
          <p:nvPr/>
        </p:nvGrpSpPr>
        <p:grpSpPr bwMode="auto">
          <a:xfrm>
            <a:off x="3546475" y="2773363"/>
            <a:ext cx="1989138" cy="1998662"/>
            <a:chOff x="2234" y="1747"/>
            <a:chExt cx="1253" cy="1259"/>
          </a:xfrm>
        </p:grpSpPr>
        <p:pic>
          <p:nvPicPr>
            <p:cNvPr id="25613" name="Picture 28" descr="annas_hummingbird"/>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236" y="1747"/>
              <a:ext cx="1251" cy="12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614" name="Rectangle 17"/>
            <p:cNvSpPr>
              <a:spLocks noChangeArrowheads="1"/>
            </p:cNvSpPr>
            <p:nvPr/>
          </p:nvSpPr>
          <p:spPr bwMode="auto">
            <a:xfrm>
              <a:off x="2234" y="1756"/>
              <a:ext cx="1250" cy="1250"/>
            </a:xfrm>
            <a:prstGeom prst="rect">
              <a:avLst/>
            </a:prstGeom>
            <a:noFill/>
            <a:ln w="57150">
              <a:solidFill>
                <a:schemeClr val="bg2"/>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eaLnBrk="1" hangingPunct="1"/>
              <a:endParaRPr lang="en-US" altLang="en-US"/>
            </a:p>
          </p:txBody>
        </p:sp>
      </p:grpSp>
      <p:grpSp>
        <p:nvGrpSpPr>
          <p:cNvPr id="25608" name="Group 30"/>
          <p:cNvGrpSpPr>
            <a:grpSpLocks/>
          </p:cNvGrpSpPr>
          <p:nvPr/>
        </p:nvGrpSpPr>
        <p:grpSpPr bwMode="auto">
          <a:xfrm>
            <a:off x="6192838" y="2787650"/>
            <a:ext cx="1984375" cy="1984375"/>
            <a:chOff x="3901" y="1756"/>
            <a:chExt cx="1250" cy="1250"/>
          </a:xfrm>
        </p:grpSpPr>
        <p:pic>
          <p:nvPicPr>
            <p:cNvPr id="25611" name="Picture 29" descr="red_tailed_hawk"/>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905" y="1760"/>
              <a:ext cx="1235" cy="12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612" name="Rectangle 18"/>
            <p:cNvSpPr>
              <a:spLocks noChangeArrowheads="1"/>
            </p:cNvSpPr>
            <p:nvPr/>
          </p:nvSpPr>
          <p:spPr bwMode="auto">
            <a:xfrm>
              <a:off x="3901" y="1756"/>
              <a:ext cx="1250" cy="1250"/>
            </a:xfrm>
            <a:prstGeom prst="rect">
              <a:avLst/>
            </a:prstGeom>
            <a:noFill/>
            <a:ln w="57150">
              <a:solidFill>
                <a:schemeClr val="bg2"/>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eaLnBrk="1" hangingPunct="1"/>
              <a:endParaRPr lang="en-US" altLang="en-US"/>
            </a:p>
          </p:txBody>
        </p:sp>
      </p:grpSp>
      <p:sp>
        <p:nvSpPr>
          <p:cNvPr id="25609" name="Rectangle 21"/>
          <p:cNvSpPr>
            <a:spLocks noGrp="1" noChangeArrowheads="1"/>
          </p:cNvSpPr>
          <p:nvPr>
            <p:ph type="title"/>
          </p:nvPr>
        </p:nvSpPr>
        <p:spPr>
          <a:noFill/>
        </p:spPr>
        <p:txBody>
          <a:bodyPr/>
          <a:lstStyle/>
          <a:p>
            <a:pPr eaLnBrk="1" hangingPunct="1"/>
            <a:r>
              <a:rPr lang="en-US" altLang="en-US" smtClean="0"/>
              <a:t>Canto de P</a:t>
            </a:r>
            <a:r>
              <a:rPr lang="es-ES" altLang="en-US" smtClean="0"/>
              <a:t>á</a:t>
            </a:r>
            <a:r>
              <a:rPr lang="en-US" altLang="en-US" smtClean="0"/>
              <a:t>jaro 4</a:t>
            </a:r>
          </a:p>
        </p:txBody>
      </p:sp>
      <p:sp>
        <p:nvSpPr>
          <p:cNvPr id="25610" name="Rectangle 22"/>
          <p:cNvSpPr>
            <a:spLocks noChangeArrowheads="1"/>
          </p:cNvSpPr>
          <p:nvPr/>
        </p:nvSpPr>
        <p:spPr bwMode="auto">
          <a:xfrm>
            <a:off x="2349500" y="1352550"/>
            <a:ext cx="4038600"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eaLnBrk="1" hangingPunct="1">
              <a:lnSpc>
                <a:spcPct val="90000"/>
              </a:lnSpc>
              <a:spcBef>
                <a:spcPct val="20000"/>
              </a:spcBef>
            </a:pPr>
            <a:r>
              <a:rPr lang="en-US" altLang="en-US" sz="2400" b="0"/>
              <a:t>     </a:t>
            </a:r>
            <a:r>
              <a:rPr lang="en-US" altLang="en-US" sz="2400"/>
              <a:t> </a:t>
            </a:r>
            <a:r>
              <a:rPr lang="es-ES" altLang="en-US" sz="2400" b="0"/>
              <a:t>¿Qué pájaro te oyes?</a:t>
            </a:r>
            <a:endParaRPr lang="en-US" altLang="en-US" sz="2400" b="0"/>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25619"/>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showWhenStopped="0">
                <p:cTn id="7" fill="hold" display="0">
                  <p:stCondLst>
                    <p:cond delay="indefinite"/>
                  </p:stCondLst>
                  <p:endCondLst>
                    <p:cond evt="onStopAudio" delay="0">
                      <p:tgtEl>
                        <p:sldTgt/>
                      </p:tgtEl>
                    </p:cond>
                  </p:endCondLst>
                </p:cTn>
                <p:tgtEl>
                  <p:spTgt spid="25619"/>
                </p:tgtEl>
              </p:cMediaNode>
            </p:audio>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43" name="CR_KILL_051301.mp3">
            <a:hlinkClick r:id="" action="ppaction://media"/>
          </p:cNvPr>
          <p:cNvPicPr>
            <a:picLocks noChangeAspect="1" noChangeArrowheads="1"/>
          </p:cNvPicPr>
          <p:nvPr>
            <a:audioFile r:link="rId2"/>
            <p:extLst>
              <p:ext uri="{DAA4B4D4-6D71-4841-9C94-3DE7FCFB9230}">
                <p14:media xmlns:p14="http://schemas.microsoft.com/office/powerpoint/2010/main" r:link="rId1"/>
              </p:ext>
            </p:extLst>
          </p:nvPr>
        </p:nvPicPr>
        <p:blipFill>
          <a:blip r:embed="rId5">
            <a:extLst>
              <a:ext uri="{28A0092B-C50C-407E-A947-70E740481C1C}">
                <a14:useLocalDpi xmlns:a14="http://schemas.microsoft.com/office/drawing/2010/main" val="0"/>
              </a:ext>
            </a:extLst>
          </a:blip>
          <a:srcRect/>
          <a:stretch>
            <a:fillRect/>
          </a:stretch>
        </p:blipFill>
        <p:spPr bwMode="auto">
          <a:xfrm>
            <a:off x="754063" y="5724525"/>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627" name="Text Box 11"/>
          <p:cNvSpPr txBox="1">
            <a:spLocks noChangeArrowheads="1"/>
          </p:cNvSpPr>
          <p:nvPr/>
        </p:nvSpPr>
        <p:spPr bwMode="auto">
          <a:xfrm>
            <a:off x="1217613" y="2052638"/>
            <a:ext cx="228600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eaLnBrk="1" hangingPunct="1">
              <a:spcBef>
                <a:spcPct val="50000"/>
              </a:spcBef>
            </a:pPr>
            <a:r>
              <a:rPr lang="en-US" altLang="en-US" b="0"/>
              <a:t>A. Chorlito Tilidío</a:t>
            </a:r>
          </a:p>
        </p:txBody>
      </p:sp>
      <p:sp>
        <p:nvSpPr>
          <p:cNvPr id="26628" name="Text Box 12"/>
          <p:cNvSpPr txBox="1">
            <a:spLocks noChangeArrowheads="1"/>
          </p:cNvSpPr>
          <p:nvPr/>
        </p:nvSpPr>
        <p:spPr bwMode="auto">
          <a:xfrm>
            <a:off x="3581400" y="2052638"/>
            <a:ext cx="1752600"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eaLnBrk="1" hangingPunct="1">
              <a:spcBef>
                <a:spcPct val="50000"/>
              </a:spcBef>
            </a:pPr>
            <a:r>
              <a:rPr lang="en-US" altLang="en-US" b="0"/>
              <a:t>B. Fringílido     Mexicano</a:t>
            </a:r>
          </a:p>
        </p:txBody>
      </p:sp>
      <p:sp>
        <p:nvSpPr>
          <p:cNvPr id="26629" name="Text Box 13"/>
          <p:cNvSpPr txBox="1">
            <a:spLocks noChangeArrowheads="1"/>
          </p:cNvSpPr>
          <p:nvPr/>
        </p:nvSpPr>
        <p:spPr bwMode="auto">
          <a:xfrm>
            <a:off x="6097588" y="2058988"/>
            <a:ext cx="220980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algn="ctr" eaLnBrk="1" hangingPunct="1">
              <a:spcBef>
                <a:spcPct val="50000"/>
              </a:spcBef>
            </a:pPr>
            <a:r>
              <a:rPr lang="en-US" altLang="en-US" b="0"/>
              <a:t>C. Cuitlacoche Piquicurvo</a:t>
            </a:r>
          </a:p>
        </p:txBody>
      </p:sp>
      <p:sp>
        <p:nvSpPr>
          <p:cNvPr id="26630" name="Rectangle 21"/>
          <p:cNvSpPr>
            <a:spLocks noGrp="1" noChangeArrowheads="1"/>
          </p:cNvSpPr>
          <p:nvPr>
            <p:ph type="title"/>
          </p:nvPr>
        </p:nvSpPr>
        <p:spPr>
          <a:noFill/>
        </p:spPr>
        <p:txBody>
          <a:bodyPr/>
          <a:lstStyle/>
          <a:p>
            <a:pPr eaLnBrk="1" hangingPunct="1"/>
            <a:r>
              <a:rPr lang="en-US" altLang="en-US" smtClean="0"/>
              <a:t>Canto de P</a:t>
            </a:r>
            <a:r>
              <a:rPr lang="es-ES" altLang="en-US" smtClean="0"/>
              <a:t>á</a:t>
            </a:r>
            <a:r>
              <a:rPr lang="en-US" altLang="en-US" smtClean="0"/>
              <a:t>jaro 5</a:t>
            </a:r>
          </a:p>
        </p:txBody>
      </p:sp>
      <p:sp>
        <p:nvSpPr>
          <p:cNvPr id="26631" name="Rectangle 22"/>
          <p:cNvSpPr>
            <a:spLocks noChangeArrowheads="1"/>
          </p:cNvSpPr>
          <p:nvPr/>
        </p:nvSpPr>
        <p:spPr bwMode="auto">
          <a:xfrm>
            <a:off x="2349500" y="1352550"/>
            <a:ext cx="4038600"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eaLnBrk="1" hangingPunct="1">
              <a:lnSpc>
                <a:spcPct val="90000"/>
              </a:lnSpc>
              <a:spcBef>
                <a:spcPct val="20000"/>
              </a:spcBef>
            </a:pPr>
            <a:r>
              <a:rPr lang="en-US" altLang="en-US" sz="2400" b="0"/>
              <a:t>     </a:t>
            </a:r>
            <a:r>
              <a:rPr lang="en-US" altLang="en-US" sz="2400"/>
              <a:t> </a:t>
            </a:r>
            <a:r>
              <a:rPr lang="es-ES" altLang="en-US" sz="2400" b="0"/>
              <a:t>¿Qué pájaro te oyes?</a:t>
            </a:r>
            <a:endParaRPr lang="en-US" altLang="en-US" sz="2400" b="0"/>
          </a:p>
        </p:txBody>
      </p:sp>
      <p:grpSp>
        <p:nvGrpSpPr>
          <p:cNvPr id="26632" name="Group 24"/>
          <p:cNvGrpSpPr>
            <a:grpSpLocks/>
          </p:cNvGrpSpPr>
          <p:nvPr/>
        </p:nvGrpSpPr>
        <p:grpSpPr bwMode="auto">
          <a:xfrm>
            <a:off x="3546475" y="2787650"/>
            <a:ext cx="1992313" cy="1984375"/>
            <a:chOff x="2234" y="1756"/>
            <a:chExt cx="1255" cy="1250"/>
          </a:xfrm>
        </p:grpSpPr>
        <p:pic>
          <p:nvPicPr>
            <p:cNvPr id="26639" name="Picture 25" descr="house_finch"/>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238" y="1759"/>
              <a:ext cx="1251" cy="12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640" name="Rectangle 26"/>
            <p:cNvSpPr>
              <a:spLocks noChangeArrowheads="1"/>
            </p:cNvSpPr>
            <p:nvPr/>
          </p:nvSpPr>
          <p:spPr bwMode="auto">
            <a:xfrm>
              <a:off x="2234" y="1756"/>
              <a:ext cx="1250" cy="1250"/>
            </a:xfrm>
            <a:prstGeom prst="rect">
              <a:avLst/>
            </a:prstGeom>
            <a:noFill/>
            <a:ln w="57150">
              <a:solidFill>
                <a:schemeClr val="bg2"/>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eaLnBrk="1" hangingPunct="1"/>
              <a:endParaRPr lang="en-US" altLang="en-US"/>
            </a:p>
          </p:txBody>
        </p:sp>
      </p:grpSp>
      <p:grpSp>
        <p:nvGrpSpPr>
          <p:cNvPr id="26633" name="Group 28"/>
          <p:cNvGrpSpPr>
            <a:grpSpLocks/>
          </p:cNvGrpSpPr>
          <p:nvPr/>
        </p:nvGrpSpPr>
        <p:grpSpPr bwMode="auto">
          <a:xfrm>
            <a:off x="6192838" y="2787650"/>
            <a:ext cx="1984375" cy="1984375"/>
            <a:chOff x="3901" y="1756"/>
            <a:chExt cx="1250" cy="1250"/>
          </a:xfrm>
        </p:grpSpPr>
        <p:pic>
          <p:nvPicPr>
            <p:cNvPr id="26637" name="Picture 29" descr="curve_billed_thrashe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907" y="1762"/>
              <a:ext cx="1237" cy="1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638" name="Rectangle 30"/>
            <p:cNvSpPr>
              <a:spLocks noChangeArrowheads="1"/>
            </p:cNvSpPr>
            <p:nvPr/>
          </p:nvSpPr>
          <p:spPr bwMode="auto">
            <a:xfrm>
              <a:off x="3901" y="1756"/>
              <a:ext cx="1250" cy="1250"/>
            </a:xfrm>
            <a:prstGeom prst="rect">
              <a:avLst/>
            </a:prstGeom>
            <a:noFill/>
            <a:ln w="57150">
              <a:solidFill>
                <a:schemeClr val="bg2"/>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eaLnBrk="1" hangingPunct="1"/>
              <a:endParaRPr lang="en-US" altLang="en-US"/>
            </a:p>
          </p:txBody>
        </p:sp>
      </p:grpSp>
      <p:grpSp>
        <p:nvGrpSpPr>
          <p:cNvPr id="26634" name="Group 39"/>
          <p:cNvGrpSpPr>
            <a:grpSpLocks/>
          </p:cNvGrpSpPr>
          <p:nvPr/>
        </p:nvGrpSpPr>
        <p:grpSpPr bwMode="auto">
          <a:xfrm>
            <a:off x="896938" y="2787650"/>
            <a:ext cx="1989137" cy="1997075"/>
            <a:chOff x="2231" y="1748"/>
            <a:chExt cx="1253" cy="1258"/>
          </a:xfrm>
        </p:grpSpPr>
        <p:pic>
          <p:nvPicPr>
            <p:cNvPr id="26635" name="Picture 40" descr="killdee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231" y="1748"/>
              <a:ext cx="1252" cy="1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636" name="Rectangle 41"/>
            <p:cNvSpPr>
              <a:spLocks noChangeArrowheads="1"/>
            </p:cNvSpPr>
            <p:nvPr/>
          </p:nvSpPr>
          <p:spPr bwMode="auto">
            <a:xfrm>
              <a:off x="2234" y="1756"/>
              <a:ext cx="1250" cy="1250"/>
            </a:xfrm>
            <a:prstGeom prst="rect">
              <a:avLst/>
            </a:prstGeom>
            <a:noFill/>
            <a:ln w="57150">
              <a:solidFill>
                <a:schemeClr val="bg2"/>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eaLnBrk="1" hangingPunct="1"/>
              <a:endParaRPr lang="en-US" altLang="en-US"/>
            </a:p>
          </p:txBody>
        </p:sp>
      </p:gr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26643"/>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showWhenStopped="0">
                <p:cTn id="7" fill="hold" display="0">
                  <p:stCondLst>
                    <p:cond delay="indefinite"/>
                  </p:stCondLst>
                  <p:endCondLst>
                    <p:cond evt="onStopAudio" delay="0">
                      <p:tgtEl>
                        <p:sldTgt/>
                      </p:tgtEl>
                    </p:cond>
                  </p:endCondLst>
                </p:cTn>
                <p:tgtEl>
                  <p:spTgt spid="26643"/>
                </p:tgtEl>
              </p:cMediaNode>
            </p:audio>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67" name="CR_RTHA_081201.mp3">
            <a:hlinkClick r:id="" action="ppaction://media"/>
          </p:cNvPr>
          <p:cNvPicPr>
            <a:picLocks noChangeAspect="1" noChangeArrowheads="1"/>
          </p:cNvPicPr>
          <p:nvPr>
            <a:audioFile r:link="rId2"/>
            <p:extLst>
              <p:ext uri="{DAA4B4D4-6D71-4841-9C94-3DE7FCFB9230}">
                <p14:media xmlns:p14="http://schemas.microsoft.com/office/powerpoint/2010/main" r:link="rId1"/>
              </p:ext>
            </p:extLst>
          </p:nvPr>
        </p:nvPicPr>
        <p:blipFill>
          <a:blip r:embed="rId5">
            <a:extLst>
              <a:ext uri="{28A0092B-C50C-407E-A947-70E740481C1C}">
                <a14:useLocalDpi xmlns:a14="http://schemas.microsoft.com/office/drawing/2010/main" val="0"/>
              </a:ext>
            </a:extLst>
          </a:blip>
          <a:srcRect/>
          <a:stretch>
            <a:fillRect/>
          </a:stretch>
        </p:blipFill>
        <p:spPr bwMode="auto">
          <a:xfrm>
            <a:off x="766763" y="5732463"/>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7651" name="Text Box 11"/>
          <p:cNvSpPr txBox="1">
            <a:spLocks noChangeArrowheads="1"/>
          </p:cNvSpPr>
          <p:nvPr/>
        </p:nvSpPr>
        <p:spPr bwMode="auto">
          <a:xfrm>
            <a:off x="3762375" y="2057400"/>
            <a:ext cx="190500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eaLnBrk="1" hangingPunct="1">
              <a:spcBef>
                <a:spcPct val="50000"/>
              </a:spcBef>
            </a:pPr>
            <a:r>
              <a:rPr lang="en-US" altLang="en-US" b="0"/>
              <a:t>B. Cuitlacoche Piquicurvo</a:t>
            </a:r>
          </a:p>
        </p:txBody>
      </p:sp>
      <p:sp>
        <p:nvSpPr>
          <p:cNvPr id="27652" name="Text Box 12"/>
          <p:cNvSpPr txBox="1">
            <a:spLocks noChangeArrowheads="1"/>
          </p:cNvSpPr>
          <p:nvPr/>
        </p:nvSpPr>
        <p:spPr bwMode="auto">
          <a:xfrm>
            <a:off x="890588" y="2057400"/>
            <a:ext cx="228600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eaLnBrk="1" hangingPunct="1">
              <a:spcBef>
                <a:spcPct val="50000"/>
              </a:spcBef>
            </a:pPr>
            <a:r>
              <a:rPr lang="en-US" altLang="en-US" b="0"/>
              <a:t>A. Gorrión Domestico</a:t>
            </a:r>
          </a:p>
        </p:txBody>
      </p:sp>
      <p:sp>
        <p:nvSpPr>
          <p:cNvPr id="27653" name="Text Box 13"/>
          <p:cNvSpPr txBox="1">
            <a:spLocks noChangeArrowheads="1"/>
          </p:cNvSpPr>
          <p:nvPr/>
        </p:nvSpPr>
        <p:spPr bwMode="auto">
          <a:xfrm>
            <a:off x="6462713" y="2057400"/>
            <a:ext cx="152400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eaLnBrk="1" hangingPunct="1">
              <a:spcBef>
                <a:spcPct val="50000"/>
              </a:spcBef>
            </a:pPr>
            <a:r>
              <a:rPr lang="en-US" altLang="en-US" b="0"/>
              <a:t>C. Aguililla Coliroja</a:t>
            </a:r>
          </a:p>
        </p:txBody>
      </p:sp>
      <p:sp>
        <p:nvSpPr>
          <p:cNvPr id="27654" name="Rectangle 21"/>
          <p:cNvSpPr>
            <a:spLocks noGrp="1" noChangeArrowheads="1"/>
          </p:cNvSpPr>
          <p:nvPr>
            <p:ph type="title"/>
          </p:nvPr>
        </p:nvSpPr>
        <p:spPr>
          <a:noFill/>
        </p:spPr>
        <p:txBody>
          <a:bodyPr/>
          <a:lstStyle/>
          <a:p>
            <a:pPr eaLnBrk="1" hangingPunct="1"/>
            <a:r>
              <a:rPr lang="en-US" altLang="en-US" smtClean="0"/>
              <a:t>Canto de P</a:t>
            </a:r>
            <a:r>
              <a:rPr lang="es-ES" altLang="en-US" smtClean="0"/>
              <a:t>á</a:t>
            </a:r>
            <a:r>
              <a:rPr lang="en-US" altLang="en-US" smtClean="0"/>
              <a:t>jaro 6</a:t>
            </a:r>
          </a:p>
        </p:txBody>
      </p:sp>
      <p:sp>
        <p:nvSpPr>
          <p:cNvPr id="27655" name="Rectangle 22"/>
          <p:cNvSpPr>
            <a:spLocks noChangeArrowheads="1"/>
          </p:cNvSpPr>
          <p:nvPr/>
        </p:nvSpPr>
        <p:spPr bwMode="auto">
          <a:xfrm>
            <a:off x="2349500" y="1352550"/>
            <a:ext cx="4038600"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eaLnBrk="1" hangingPunct="1">
              <a:lnSpc>
                <a:spcPct val="90000"/>
              </a:lnSpc>
              <a:spcBef>
                <a:spcPct val="20000"/>
              </a:spcBef>
            </a:pPr>
            <a:r>
              <a:rPr lang="en-US" altLang="en-US" sz="2400" b="0"/>
              <a:t>     </a:t>
            </a:r>
            <a:r>
              <a:rPr lang="en-US" altLang="en-US" sz="2400"/>
              <a:t> </a:t>
            </a:r>
            <a:r>
              <a:rPr lang="es-ES" altLang="en-US" sz="2400" b="0"/>
              <a:t>¿Qué pájaro te oyes?</a:t>
            </a:r>
            <a:endParaRPr lang="en-US" altLang="en-US" sz="2400" b="0"/>
          </a:p>
        </p:txBody>
      </p:sp>
      <p:grpSp>
        <p:nvGrpSpPr>
          <p:cNvPr id="27656" name="Group 26"/>
          <p:cNvGrpSpPr>
            <a:grpSpLocks/>
          </p:cNvGrpSpPr>
          <p:nvPr/>
        </p:nvGrpSpPr>
        <p:grpSpPr bwMode="auto">
          <a:xfrm>
            <a:off x="895350" y="2787650"/>
            <a:ext cx="1990725" cy="1990725"/>
            <a:chOff x="564" y="1756"/>
            <a:chExt cx="1254" cy="1254"/>
          </a:xfrm>
        </p:grpSpPr>
        <p:pic>
          <p:nvPicPr>
            <p:cNvPr id="27663" name="Picture 27" descr="house_sparrow"/>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64" y="1758"/>
              <a:ext cx="1252" cy="1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7664" name="Rectangle 28"/>
            <p:cNvSpPr>
              <a:spLocks noChangeArrowheads="1"/>
            </p:cNvSpPr>
            <p:nvPr/>
          </p:nvSpPr>
          <p:spPr bwMode="auto">
            <a:xfrm>
              <a:off x="568" y="1756"/>
              <a:ext cx="1250" cy="1250"/>
            </a:xfrm>
            <a:prstGeom prst="rect">
              <a:avLst/>
            </a:prstGeom>
            <a:noFill/>
            <a:ln w="57150">
              <a:solidFill>
                <a:schemeClr val="bg2"/>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eaLnBrk="1" hangingPunct="1"/>
              <a:endParaRPr lang="en-US" altLang="en-US"/>
            </a:p>
          </p:txBody>
        </p:sp>
      </p:grpSp>
      <p:grpSp>
        <p:nvGrpSpPr>
          <p:cNvPr id="27657" name="Group 29"/>
          <p:cNvGrpSpPr>
            <a:grpSpLocks/>
          </p:cNvGrpSpPr>
          <p:nvPr/>
        </p:nvGrpSpPr>
        <p:grpSpPr bwMode="auto">
          <a:xfrm>
            <a:off x="3548063" y="2787650"/>
            <a:ext cx="1984375" cy="1984375"/>
            <a:chOff x="3901" y="1756"/>
            <a:chExt cx="1250" cy="1250"/>
          </a:xfrm>
        </p:grpSpPr>
        <p:pic>
          <p:nvPicPr>
            <p:cNvPr id="27661" name="Picture 30" descr="curve_billed_thrashe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907" y="1762"/>
              <a:ext cx="1237" cy="1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7662" name="Rectangle 31"/>
            <p:cNvSpPr>
              <a:spLocks noChangeArrowheads="1"/>
            </p:cNvSpPr>
            <p:nvPr/>
          </p:nvSpPr>
          <p:spPr bwMode="auto">
            <a:xfrm>
              <a:off x="3901" y="1756"/>
              <a:ext cx="1250" cy="1250"/>
            </a:xfrm>
            <a:prstGeom prst="rect">
              <a:avLst/>
            </a:prstGeom>
            <a:noFill/>
            <a:ln w="57150">
              <a:solidFill>
                <a:schemeClr val="bg2"/>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eaLnBrk="1" hangingPunct="1"/>
              <a:endParaRPr lang="en-US" altLang="en-US"/>
            </a:p>
          </p:txBody>
        </p:sp>
      </p:grpSp>
      <p:grpSp>
        <p:nvGrpSpPr>
          <p:cNvPr id="27658" name="Group 32"/>
          <p:cNvGrpSpPr>
            <a:grpSpLocks/>
          </p:cNvGrpSpPr>
          <p:nvPr/>
        </p:nvGrpSpPr>
        <p:grpSpPr bwMode="auto">
          <a:xfrm>
            <a:off x="6192838" y="2787650"/>
            <a:ext cx="1984375" cy="1984375"/>
            <a:chOff x="3901" y="1756"/>
            <a:chExt cx="1250" cy="1250"/>
          </a:xfrm>
        </p:grpSpPr>
        <p:pic>
          <p:nvPicPr>
            <p:cNvPr id="27659" name="Picture 33" descr="red_tailed_hawk"/>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905" y="1760"/>
              <a:ext cx="1235" cy="12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7660" name="Rectangle 34"/>
            <p:cNvSpPr>
              <a:spLocks noChangeArrowheads="1"/>
            </p:cNvSpPr>
            <p:nvPr/>
          </p:nvSpPr>
          <p:spPr bwMode="auto">
            <a:xfrm>
              <a:off x="3901" y="1756"/>
              <a:ext cx="1250" cy="1250"/>
            </a:xfrm>
            <a:prstGeom prst="rect">
              <a:avLst/>
            </a:prstGeom>
            <a:noFill/>
            <a:ln w="57150">
              <a:solidFill>
                <a:schemeClr val="bg2"/>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eaLnBrk="1" hangingPunct="1"/>
              <a:endParaRPr lang="en-US" altLang="en-US"/>
            </a:p>
          </p:txBody>
        </p:sp>
      </p:gr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27667"/>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showWhenStopped="0">
                <p:cTn id="7" fill="hold" display="0">
                  <p:stCondLst>
                    <p:cond delay="indefinite"/>
                  </p:stCondLst>
                  <p:endCondLst>
                    <p:cond evt="onStopAudio" delay="0">
                      <p:tgtEl>
                        <p:sldTgt/>
                      </p:tgtEl>
                    </p:cond>
                  </p:endCondLst>
                </p:cTn>
                <p:tgtEl>
                  <p:spTgt spid="27667"/>
                </p:tgtEl>
              </p:cMediaNode>
            </p:audio>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91" name="CR_GTGR_031701.mp3">
            <a:hlinkClick r:id="" action="ppaction://media"/>
          </p:cNvPr>
          <p:cNvPicPr>
            <a:picLocks noChangeAspect="1" noChangeArrowheads="1"/>
          </p:cNvPicPr>
          <p:nvPr>
            <a:audioFile r:link="rId2"/>
            <p:extLst>
              <p:ext uri="{DAA4B4D4-6D71-4841-9C94-3DE7FCFB9230}">
                <p14:media xmlns:p14="http://schemas.microsoft.com/office/powerpoint/2010/main" r:link="rId1"/>
              </p:ext>
            </p:extLst>
          </p:nvPr>
        </p:nvPicPr>
        <p:blipFill>
          <a:blip r:embed="rId5">
            <a:extLst>
              <a:ext uri="{28A0092B-C50C-407E-A947-70E740481C1C}">
                <a14:useLocalDpi xmlns:a14="http://schemas.microsoft.com/office/drawing/2010/main" val="0"/>
              </a:ext>
            </a:extLst>
          </a:blip>
          <a:srcRect/>
          <a:stretch>
            <a:fillRect/>
          </a:stretch>
        </p:blipFill>
        <p:spPr bwMode="auto">
          <a:xfrm>
            <a:off x="785813" y="5718175"/>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8675" name="Text Box 11"/>
          <p:cNvSpPr txBox="1">
            <a:spLocks noChangeArrowheads="1"/>
          </p:cNvSpPr>
          <p:nvPr/>
        </p:nvSpPr>
        <p:spPr bwMode="auto">
          <a:xfrm>
            <a:off x="6346825" y="2058988"/>
            <a:ext cx="182880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eaLnBrk="1" hangingPunct="1">
              <a:spcBef>
                <a:spcPct val="50000"/>
              </a:spcBef>
            </a:pPr>
            <a:r>
              <a:rPr lang="en-US" altLang="en-US" b="0"/>
              <a:t>C. Zanate Major</a:t>
            </a:r>
          </a:p>
        </p:txBody>
      </p:sp>
      <p:sp>
        <p:nvSpPr>
          <p:cNvPr id="28676" name="Text Box 12"/>
          <p:cNvSpPr txBox="1">
            <a:spLocks noChangeArrowheads="1"/>
          </p:cNvSpPr>
          <p:nvPr/>
        </p:nvSpPr>
        <p:spPr bwMode="auto">
          <a:xfrm>
            <a:off x="1092200" y="2058988"/>
            <a:ext cx="1828800"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eaLnBrk="1" hangingPunct="1">
              <a:spcBef>
                <a:spcPct val="50000"/>
              </a:spcBef>
            </a:pPr>
            <a:r>
              <a:rPr lang="en-US" altLang="en-US" b="0"/>
              <a:t>A. Colibrí de Anna</a:t>
            </a:r>
          </a:p>
        </p:txBody>
      </p:sp>
      <p:sp>
        <p:nvSpPr>
          <p:cNvPr id="28677" name="Text Box 13"/>
          <p:cNvSpPr txBox="1">
            <a:spLocks noChangeArrowheads="1"/>
          </p:cNvSpPr>
          <p:nvPr/>
        </p:nvSpPr>
        <p:spPr bwMode="auto">
          <a:xfrm>
            <a:off x="3760788" y="2058988"/>
            <a:ext cx="1905000" cy="1062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eaLnBrk="1" hangingPunct="1">
              <a:spcBef>
                <a:spcPct val="50000"/>
              </a:spcBef>
            </a:pPr>
            <a:r>
              <a:rPr lang="en-US" altLang="en-US" b="0"/>
              <a:t>B. Cenzontle Norteño</a:t>
            </a:r>
          </a:p>
          <a:p>
            <a:pPr eaLnBrk="1" hangingPunct="1">
              <a:spcBef>
                <a:spcPct val="50000"/>
              </a:spcBef>
            </a:pPr>
            <a:endParaRPr lang="en-US" altLang="en-US" b="0"/>
          </a:p>
        </p:txBody>
      </p:sp>
      <p:grpSp>
        <p:nvGrpSpPr>
          <p:cNvPr id="28678" name="Group 27"/>
          <p:cNvGrpSpPr>
            <a:grpSpLocks/>
          </p:cNvGrpSpPr>
          <p:nvPr/>
        </p:nvGrpSpPr>
        <p:grpSpPr bwMode="auto">
          <a:xfrm>
            <a:off x="895350" y="2787650"/>
            <a:ext cx="1990725" cy="1990725"/>
            <a:chOff x="564" y="1756"/>
            <a:chExt cx="1254" cy="1254"/>
          </a:xfrm>
        </p:grpSpPr>
        <p:pic>
          <p:nvPicPr>
            <p:cNvPr id="28687" name="Picture 26" descr="annas_hummingbird"/>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64" y="1759"/>
              <a:ext cx="1251" cy="12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8688" name="Rectangle 16"/>
            <p:cNvSpPr>
              <a:spLocks noChangeArrowheads="1"/>
            </p:cNvSpPr>
            <p:nvPr/>
          </p:nvSpPr>
          <p:spPr bwMode="auto">
            <a:xfrm>
              <a:off x="568" y="1756"/>
              <a:ext cx="1250" cy="1250"/>
            </a:xfrm>
            <a:prstGeom prst="rect">
              <a:avLst/>
            </a:prstGeom>
            <a:noFill/>
            <a:ln w="57150">
              <a:solidFill>
                <a:schemeClr val="bg2"/>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eaLnBrk="1" hangingPunct="1"/>
              <a:endParaRPr lang="en-US" altLang="en-US"/>
            </a:p>
          </p:txBody>
        </p:sp>
      </p:grpSp>
      <p:sp>
        <p:nvSpPr>
          <p:cNvPr id="28679" name="Rectangle 21"/>
          <p:cNvSpPr>
            <a:spLocks noGrp="1" noChangeArrowheads="1"/>
          </p:cNvSpPr>
          <p:nvPr>
            <p:ph type="title"/>
          </p:nvPr>
        </p:nvSpPr>
        <p:spPr>
          <a:noFill/>
        </p:spPr>
        <p:txBody>
          <a:bodyPr/>
          <a:lstStyle/>
          <a:p>
            <a:pPr eaLnBrk="1" hangingPunct="1"/>
            <a:r>
              <a:rPr lang="en-US" altLang="en-US" smtClean="0"/>
              <a:t>Canto de P</a:t>
            </a:r>
            <a:r>
              <a:rPr lang="es-ES" altLang="en-US" smtClean="0"/>
              <a:t>á</a:t>
            </a:r>
            <a:r>
              <a:rPr lang="en-US" altLang="en-US" smtClean="0"/>
              <a:t>jaro 7</a:t>
            </a:r>
          </a:p>
        </p:txBody>
      </p:sp>
      <p:sp>
        <p:nvSpPr>
          <p:cNvPr id="28680" name="Rectangle 22"/>
          <p:cNvSpPr>
            <a:spLocks noChangeArrowheads="1"/>
          </p:cNvSpPr>
          <p:nvPr/>
        </p:nvSpPr>
        <p:spPr bwMode="auto">
          <a:xfrm>
            <a:off x="2349500" y="1352550"/>
            <a:ext cx="4038600"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eaLnBrk="1" hangingPunct="1">
              <a:lnSpc>
                <a:spcPct val="90000"/>
              </a:lnSpc>
              <a:spcBef>
                <a:spcPct val="20000"/>
              </a:spcBef>
            </a:pPr>
            <a:r>
              <a:rPr lang="en-US" altLang="en-US" sz="2400" b="0"/>
              <a:t>     </a:t>
            </a:r>
            <a:r>
              <a:rPr lang="en-US" altLang="en-US" sz="2400"/>
              <a:t> </a:t>
            </a:r>
            <a:r>
              <a:rPr lang="es-ES" altLang="en-US" sz="2400" b="0"/>
              <a:t>¿Qué pájaro te oyes?</a:t>
            </a:r>
            <a:endParaRPr lang="en-US" altLang="en-US" sz="2400" b="0"/>
          </a:p>
        </p:txBody>
      </p:sp>
      <p:grpSp>
        <p:nvGrpSpPr>
          <p:cNvPr id="28681" name="Group 28"/>
          <p:cNvGrpSpPr>
            <a:grpSpLocks/>
          </p:cNvGrpSpPr>
          <p:nvPr/>
        </p:nvGrpSpPr>
        <p:grpSpPr bwMode="auto">
          <a:xfrm>
            <a:off x="3546475" y="2787650"/>
            <a:ext cx="1984375" cy="1984375"/>
            <a:chOff x="568" y="1756"/>
            <a:chExt cx="1250" cy="1250"/>
          </a:xfrm>
        </p:grpSpPr>
        <p:pic>
          <p:nvPicPr>
            <p:cNvPr id="28685" name="Picture 29" descr="northern_mockingbird"/>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71" y="1759"/>
              <a:ext cx="1240" cy="12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8686" name="Rectangle 30"/>
            <p:cNvSpPr>
              <a:spLocks noChangeArrowheads="1"/>
            </p:cNvSpPr>
            <p:nvPr/>
          </p:nvSpPr>
          <p:spPr bwMode="auto">
            <a:xfrm>
              <a:off x="568" y="1756"/>
              <a:ext cx="1250" cy="1250"/>
            </a:xfrm>
            <a:prstGeom prst="rect">
              <a:avLst/>
            </a:prstGeom>
            <a:noFill/>
            <a:ln w="57150">
              <a:solidFill>
                <a:schemeClr val="bg2"/>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eaLnBrk="1" hangingPunct="1"/>
              <a:endParaRPr lang="en-US" altLang="en-US"/>
            </a:p>
          </p:txBody>
        </p:sp>
      </p:grpSp>
      <p:grpSp>
        <p:nvGrpSpPr>
          <p:cNvPr id="28682" name="Group 31"/>
          <p:cNvGrpSpPr>
            <a:grpSpLocks/>
          </p:cNvGrpSpPr>
          <p:nvPr/>
        </p:nvGrpSpPr>
        <p:grpSpPr bwMode="auto">
          <a:xfrm>
            <a:off x="6192838" y="2787650"/>
            <a:ext cx="1989137" cy="1984375"/>
            <a:chOff x="3901" y="1756"/>
            <a:chExt cx="1253" cy="1250"/>
          </a:xfrm>
        </p:grpSpPr>
        <p:pic>
          <p:nvPicPr>
            <p:cNvPr id="28683" name="Picture 32" descr="great_tailed_grackl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906" y="1763"/>
              <a:ext cx="1248" cy="12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8684" name="Rectangle 33"/>
            <p:cNvSpPr>
              <a:spLocks noChangeArrowheads="1"/>
            </p:cNvSpPr>
            <p:nvPr/>
          </p:nvSpPr>
          <p:spPr bwMode="auto">
            <a:xfrm>
              <a:off x="3901" y="1756"/>
              <a:ext cx="1250" cy="1250"/>
            </a:xfrm>
            <a:prstGeom prst="rect">
              <a:avLst/>
            </a:prstGeom>
            <a:noFill/>
            <a:ln w="57150">
              <a:solidFill>
                <a:schemeClr val="bg2"/>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eaLnBrk="1" hangingPunct="1"/>
              <a:endParaRPr lang="en-US" altLang="en-US"/>
            </a:p>
          </p:txBody>
        </p:sp>
      </p:gr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28691"/>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showWhenStopped="0">
                <p:cTn id="7" fill="hold" display="0">
                  <p:stCondLst>
                    <p:cond delay="indefinite"/>
                  </p:stCondLst>
                  <p:endCondLst>
                    <p:cond evt="onStopAudio" delay="0">
                      <p:tgtEl>
                        <p:sldTgt/>
                      </p:tgtEl>
                    </p:cond>
                  </p:endCondLst>
                </p:cTn>
                <p:tgtEl>
                  <p:spTgt spid="28691"/>
                </p:tgtEl>
              </p:cMediaNode>
            </p:audio>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715" name="CR_NOMO_1_031001.mp3">
            <a:hlinkClick r:id="" action="ppaction://media"/>
          </p:cNvPr>
          <p:cNvPicPr>
            <a:picLocks noChangeAspect="1" noChangeArrowheads="1"/>
          </p:cNvPicPr>
          <p:nvPr>
            <a:audioFile r:link="rId2"/>
            <p:extLst>
              <p:ext uri="{DAA4B4D4-6D71-4841-9C94-3DE7FCFB9230}">
                <p14:media xmlns:p14="http://schemas.microsoft.com/office/powerpoint/2010/main" r:link="rId1"/>
              </p:ext>
            </p:extLst>
          </p:nvPr>
        </p:nvPicPr>
        <p:blipFill>
          <a:blip r:embed="rId5">
            <a:extLst>
              <a:ext uri="{28A0092B-C50C-407E-A947-70E740481C1C}">
                <a14:useLocalDpi xmlns:a14="http://schemas.microsoft.com/office/drawing/2010/main" val="0"/>
              </a:ext>
            </a:extLst>
          </a:blip>
          <a:srcRect/>
          <a:stretch>
            <a:fillRect/>
          </a:stretch>
        </p:blipFill>
        <p:spPr bwMode="auto">
          <a:xfrm>
            <a:off x="784225" y="5718175"/>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9699" name="Text Box 11"/>
          <p:cNvSpPr txBox="1">
            <a:spLocks noChangeArrowheads="1"/>
          </p:cNvSpPr>
          <p:nvPr/>
        </p:nvSpPr>
        <p:spPr bwMode="auto">
          <a:xfrm>
            <a:off x="1125538" y="2057400"/>
            <a:ext cx="1905000" cy="1062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eaLnBrk="1" hangingPunct="1">
              <a:spcBef>
                <a:spcPct val="50000"/>
              </a:spcBef>
            </a:pPr>
            <a:r>
              <a:rPr lang="en-US" altLang="en-US" b="0"/>
              <a:t>A. Cenzontle Norteño</a:t>
            </a:r>
          </a:p>
          <a:p>
            <a:pPr eaLnBrk="1" hangingPunct="1">
              <a:spcBef>
                <a:spcPct val="50000"/>
              </a:spcBef>
            </a:pPr>
            <a:endParaRPr lang="en-US" altLang="en-US" b="0"/>
          </a:p>
        </p:txBody>
      </p:sp>
      <p:sp>
        <p:nvSpPr>
          <p:cNvPr id="29700" name="Text Box 12"/>
          <p:cNvSpPr txBox="1">
            <a:spLocks noChangeArrowheads="1"/>
          </p:cNvSpPr>
          <p:nvPr/>
        </p:nvSpPr>
        <p:spPr bwMode="auto">
          <a:xfrm>
            <a:off x="3733800" y="2057400"/>
            <a:ext cx="182880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eaLnBrk="1" hangingPunct="1">
              <a:spcBef>
                <a:spcPct val="50000"/>
              </a:spcBef>
            </a:pPr>
            <a:r>
              <a:rPr lang="en-US" altLang="en-US" b="0"/>
              <a:t>B. Colibrí de Anna</a:t>
            </a:r>
          </a:p>
        </p:txBody>
      </p:sp>
      <p:sp>
        <p:nvSpPr>
          <p:cNvPr id="29701" name="Text Box 13"/>
          <p:cNvSpPr txBox="1">
            <a:spLocks noChangeArrowheads="1"/>
          </p:cNvSpPr>
          <p:nvPr/>
        </p:nvSpPr>
        <p:spPr bwMode="auto">
          <a:xfrm>
            <a:off x="6462713" y="2057400"/>
            <a:ext cx="152400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eaLnBrk="1" hangingPunct="1">
              <a:spcBef>
                <a:spcPct val="50000"/>
              </a:spcBef>
            </a:pPr>
            <a:r>
              <a:rPr lang="en-US" altLang="en-US" b="0"/>
              <a:t>C. Aguililla Coliroja</a:t>
            </a:r>
          </a:p>
        </p:txBody>
      </p:sp>
      <p:sp>
        <p:nvSpPr>
          <p:cNvPr id="29702" name="Rectangle 21"/>
          <p:cNvSpPr>
            <a:spLocks noGrp="1" noChangeArrowheads="1"/>
          </p:cNvSpPr>
          <p:nvPr>
            <p:ph type="title"/>
          </p:nvPr>
        </p:nvSpPr>
        <p:spPr>
          <a:noFill/>
        </p:spPr>
        <p:txBody>
          <a:bodyPr/>
          <a:lstStyle/>
          <a:p>
            <a:pPr eaLnBrk="1" hangingPunct="1"/>
            <a:r>
              <a:rPr lang="en-US" altLang="en-US" smtClean="0"/>
              <a:t>Canto de P</a:t>
            </a:r>
            <a:r>
              <a:rPr lang="es-ES" altLang="en-US" smtClean="0"/>
              <a:t>á</a:t>
            </a:r>
            <a:r>
              <a:rPr lang="en-US" altLang="en-US" smtClean="0"/>
              <a:t>jaro 8</a:t>
            </a:r>
          </a:p>
        </p:txBody>
      </p:sp>
      <p:sp>
        <p:nvSpPr>
          <p:cNvPr id="29703" name="Rectangle 22"/>
          <p:cNvSpPr>
            <a:spLocks noChangeArrowheads="1"/>
          </p:cNvSpPr>
          <p:nvPr/>
        </p:nvSpPr>
        <p:spPr bwMode="auto">
          <a:xfrm>
            <a:off x="2349500" y="1352550"/>
            <a:ext cx="4038600"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eaLnBrk="1" hangingPunct="1">
              <a:lnSpc>
                <a:spcPct val="90000"/>
              </a:lnSpc>
              <a:spcBef>
                <a:spcPct val="20000"/>
              </a:spcBef>
            </a:pPr>
            <a:r>
              <a:rPr lang="en-US" altLang="en-US" sz="2400" b="0"/>
              <a:t>     </a:t>
            </a:r>
            <a:r>
              <a:rPr lang="es-ES" altLang="en-US" sz="2400" b="0"/>
              <a:t>¿Qué pájaro te oyes?</a:t>
            </a:r>
            <a:endParaRPr lang="en-US" altLang="en-US" sz="2400" b="0"/>
          </a:p>
          <a:p>
            <a:pPr eaLnBrk="1" hangingPunct="1">
              <a:lnSpc>
                <a:spcPct val="90000"/>
              </a:lnSpc>
              <a:spcBef>
                <a:spcPct val="20000"/>
              </a:spcBef>
            </a:pPr>
            <a:endParaRPr lang="en-US" altLang="en-US" sz="2400" b="0"/>
          </a:p>
        </p:txBody>
      </p:sp>
      <p:grpSp>
        <p:nvGrpSpPr>
          <p:cNvPr id="29704" name="Group 26"/>
          <p:cNvGrpSpPr>
            <a:grpSpLocks/>
          </p:cNvGrpSpPr>
          <p:nvPr/>
        </p:nvGrpSpPr>
        <p:grpSpPr bwMode="auto">
          <a:xfrm>
            <a:off x="3546475" y="2773363"/>
            <a:ext cx="1989138" cy="1998662"/>
            <a:chOff x="2234" y="1747"/>
            <a:chExt cx="1253" cy="1259"/>
          </a:xfrm>
        </p:grpSpPr>
        <p:pic>
          <p:nvPicPr>
            <p:cNvPr id="29711" name="Picture 27" descr="annas_hummingbird"/>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236" y="1747"/>
              <a:ext cx="1251" cy="12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9712" name="Rectangle 28"/>
            <p:cNvSpPr>
              <a:spLocks noChangeArrowheads="1"/>
            </p:cNvSpPr>
            <p:nvPr/>
          </p:nvSpPr>
          <p:spPr bwMode="auto">
            <a:xfrm>
              <a:off x="2234" y="1756"/>
              <a:ext cx="1250" cy="1250"/>
            </a:xfrm>
            <a:prstGeom prst="rect">
              <a:avLst/>
            </a:prstGeom>
            <a:noFill/>
            <a:ln w="57150">
              <a:solidFill>
                <a:schemeClr val="bg2"/>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eaLnBrk="1" hangingPunct="1"/>
              <a:endParaRPr lang="en-US" altLang="en-US"/>
            </a:p>
          </p:txBody>
        </p:sp>
      </p:grpSp>
      <p:grpSp>
        <p:nvGrpSpPr>
          <p:cNvPr id="29705" name="Group 29"/>
          <p:cNvGrpSpPr>
            <a:grpSpLocks/>
          </p:cNvGrpSpPr>
          <p:nvPr/>
        </p:nvGrpSpPr>
        <p:grpSpPr bwMode="auto">
          <a:xfrm>
            <a:off x="901700" y="2787650"/>
            <a:ext cx="1984375" cy="1984375"/>
            <a:chOff x="568" y="1756"/>
            <a:chExt cx="1250" cy="1250"/>
          </a:xfrm>
        </p:grpSpPr>
        <p:pic>
          <p:nvPicPr>
            <p:cNvPr id="29709" name="Picture 30" descr="northern_mockingbird"/>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71" y="1759"/>
              <a:ext cx="1240" cy="12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9710" name="Rectangle 31"/>
            <p:cNvSpPr>
              <a:spLocks noChangeArrowheads="1"/>
            </p:cNvSpPr>
            <p:nvPr/>
          </p:nvSpPr>
          <p:spPr bwMode="auto">
            <a:xfrm>
              <a:off x="568" y="1756"/>
              <a:ext cx="1250" cy="1250"/>
            </a:xfrm>
            <a:prstGeom prst="rect">
              <a:avLst/>
            </a:prstGeom>
            <a:noFill/>
            <a:ln w="57150">
              <a:solidFill>
                <a:schemeClr val="bg2"/>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eaLnBrk="1" hangingPunct="1"/>
              <a:endParaRPr lang="en-US" altLang="en-US"/>
            </a:p>
          </p:txBody>
        </p:sp>
      </p:grpSp>
      <p:grpSp>
        <p:nvGrpSpPr>
          <p:cNvPr id="29706" name="Group 32"/>
          <p:cNvGrpSpPr>
            <a:grpSpLocks/>
          </p:cNvGrpSpPr>
          <p:nvPr/>
        </p:nvGrpSpPr>
        <p:grpSpPr bwMode="auto">
          <a:xfrm>
            <a:off x="6192838" y="2787650"/>
            <a:ext cx="1984375" cy="1984375"/>
            <a:chOff x="3901" y="1756"/>
            <a:chExt cx="1250" cy="1250"/>
          </a:xfrm>
        </p:grpSpPr>
        <p:pic>
          <p:nvPicPr>
            <p:cNvPr id="29707" name="Picture 33" descr="red_tailed_hawk"/>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905" y="1760"/>
              <a:ext cx="1235" cy="12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9708" name="Rectangle 34"/>
            <p:cNvSpPr>
              <a:spLocks noChangeArrowheads="1"/>
            </p:cNvSpPr>
            <p:nvPr/>
          </p:nvSpPr>
          <p:spPr bwMode="auto">
            <a:xfrm>
              <a:off x="3901" y="1756"/>
              <a:ext cx="1250" cy="1250"/>
            </a:xfrm>
            <a:prstGeom prst="rect">
              <a:avLst/>
            </a:prstGeom>
            <a:noFill/>
            <a:ln w="57150">
              <a:solidFill>
                <a:schemeClr val="bg2"/>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eaLnBrk="1" hangingPunct="1"/>
              <a:endParaRPr lang="en-US" altLang="en-US"/>
            </a:p>
          </p:txBody>
        </p:sp>
      </p:gr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29715"/>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showWhenStopped="0">
                <p:cTn id="7" fill="hold" display="0">
                  <p:stCondLst>
                    <p:cond delay="indefinite"/>
                  </p:stCondLst>
                  <p:endCondLst>
                    <p:cond evt="onStopAudio" delay="0">
                      <p:tgtEl>
                        <p:sldTgt/>
                      </p:tgtEl>
                    </p:cond>
                  </p:endCondLst>
                </p:cTn>
                <p:tgtEl>
                  <p:spTgt spid="29715"/>
                </p:tgtEl>
              </p:cMediaNode>
            </p:audio>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39" name="CR_GIWO_1_121601.mp3">
            <a:hlinkClick r:id="" action="ppaction://media"/>
          </p:cNvPr>
          <p:cNvPicPr>
            <a:picLocks noChangeAspect="1" noChangeArrowheads="1"/>
          </p:cNvPicPr>
          <p:nvPr>
            <a:audioFile r:link="rId2"/>
            <p:extLst>
              <p:ext uri="{DAA4B4D4-6D71-4841-9C94-3DE7FCFB9230}">
                <p14:media xmlns:p14="http://schemas.microsoft.com/office/powerpoint/2010/main" r:link="rId1"/>
              </p:ext>
            </p:extLst>
          </p:nvPr>
        </p:nvPicPr>
        <p:blipFill>
          <a:blip r:embed="rId5">
            <a:extLst>
              <a:ext uri="{28A0092B-C50C-407E-A947-70E740481C1C}">
                <a14:useLocalDpi xmlns:a14="http://schemas.microsoft.com/office/drawing/2010/main" val="0"/>
              </a:ext>
            </a:extLst>
          </a:blip>
          <a:srcRect/>
          <a:stretch>
            <a:fillRect/>
          </a:stretch>
        </p:blipFill>
        <p:spPr bwMode="auto">
          <a:xfrm>
            <a:off x="754063" y="5710238"/>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23" name="Text Box 11"/>
          <p:cNvSpPr txBox="1">
            <a:spLocks noChangeArrowheads="1"/>
          </p:cNvSpPr>
          <p:nvPr/>
        </p:nvSpPr>
        <p:spPr bwMode="auto">
          <a:xfrm>
            <a:off x="6457950" y="2055813"/>
            <a:ext cx="152400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eaLnBrk="1" hangingPunct="1">
              <a:spcBef>
                <a:spcPct val="50000"/>
              </a:spcBef>
            </a:pPr>
            <a:r>
              <a:rPr lang="en-US" altLang="en-US" b="0"/>
              <a:t>C. Aguililla Coliroja</a:t>
            </a:r>
          </a:p>
        </p:txBody>
      </p:sp>
      <p:sp>
        <p:nvSpPr>
          <p:cNvPr id="30724" name="Text Box 12"/>
          <p:cNvSpPr txBox="1">
            <a:spLocks noChangeArrowheads="1"/>
          </p:cNvSpPr>
          <p:nvPr/>
        </p:nvSpPr>
        <p:spPr bwMode="auto">
          <a:xfrm>
            <a:off x="3657600" y="2055813"/>
            <a:ext cx="182880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eaLnBrk="1" hangingPunct="1">
              <a:spcBef>
                <a:spcPct val="50000"/>
              </a:spcBef>
            </a:pPr>
            <a:r>
              <a:rPr lang="en-US" altLang="en-US" b="0"/>
              <a:t>B. Zanate Major</a:t>
            </a:r>
          </a:p>
        </p:txBody>
      </p:sp>
      <p:sp>
        <p:nvSpPr>
          <p:cNvPr id="30725" name="Text Box 13"/>
          <p:cNvSpPr txBox="1">
            <a:spLocks noChangeArrowheads="1"/>
          </p:cNvSpPr>
          <p:nvPr/>
        </p:nvSpPr>
        <p:spPr bwMode="auto">
          <a:xfrm>
            <a:off x="1185863" y="2055813"/>
            <a:ext cx="175260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eaLnBrk="1" hangingPunct="1">
              <a:spcBef>
                <a:spcPct val="50000"/>
              </a:spcBef>
            </a:pPr>
            <a:r>
              <a:rPr lang="en-US" altLang="en-US" b="0"/>
              <a:t>A. Carpintero de Gila</a:t>
            </a:r>
          </a:p>
        </p:txBody>
      </p:sp>
      <p:sp>
        <p:nvSpPr>
          <p:cNvPr id="30726" name="Rectangle 21"/>
          <p:cNvSpPr>
            <a:spLocks noGrp="1" noChangeArrowheads="1"/>
          </p:cNvSpPr>
          <p:nvPr>
            <p:ph type="title"/>
          </p:nvPr>
        </p:nvSpPr>
        <p:spPr>
          <a:noFill/>
        </p:spPr>
        <p:txBody>
          <a:bodyPr/>
          <a:lstStyle/>
          <a:p>
            <a:pPr eaLnBrk="1" hangingPunct="1"/>
            <a:r>
              <a:rPr lang="en-US" altLang="en-US" smtClean="0"/>
              <a:t>Canto de P</a:t>
            </a:r>
            <a:r>
              <a:rPr lang="es-ES" altLang="en-US" smtClean="0"/>
              <a:t>á</a:t>
            </a:r>
            <a:r>
              <a:rPr lang="en-US" altLang="en-US" smtClean="0"/>
              <a:t>jaro 9</a:t>
            </a:r>
          </a:p>
        </p:txBody>
      </p:sp>
      <p:sp>
        <p:nvSpPr>
          <p:cNvPr id="30727" name="Rectangle 22"/>
          <p:cNvSpPr>
            <a:spLocks noChangeArrowheads="1"/>
          </p:cNvSpPr>
          <p:nvPr/>
        </p:nvSpPr>
        <p:spPr bwMode="auto">
          <a:xfrm>
            <a:off x="2349500" y="1352550"/>
            <a:ext cx="4038600"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eaLnBrk="1" hangingPunct="1">
              <a:lnSpc>
                <a:spcPct val="90000"/>
              </a:lnSpc>
              <a:spcBef>
                <a:spcPct val="20000"/>
              </a:spcBef>
            </a:pPr>
            <a:r>
              <a:rPr lang="en-US" altLang="en-US" sz="2400" b="0"/>
              <a:t>     </a:t>
            </a:r>
            <a:r>
              <a:rPr lang="es-ES" altLang="en-US" sz="2400" b="0"/>
              <a:t>¿Qué pájaro te oyes?</a:t>
            </a:r>
            <a:endParaRPr lang="en-US" altLang="en-US" sz="2400" b="0"/>
          </a:p>
        </p:txBody>
      </p:sp>
      <p:grpSp>
        <p:nvGrpSpPr>
          <p:cNvPr id="30728" name="Group 26"/>
          <p:cNvGrpSpPr>
            <a:grpSpLocks/>
          </p:cNvGrpSpPr>
          <p:nvPr/>
        </p:nvGrpSpPr>
        <p:grpSpPr bwMode="auto">
          <a:xfrm>
            <a:off x="901700" y="2787650"/>
            <a:ext cx="1984375" cy="1984375"/>
            <a:chOff x="568" y="1756"/>
            <a:chExt cx="1250" cy="1250"/>
          </a:xfrm>
        </p:grpSpPr>
        <p:pic>
          <p:nvPicPr>
            <p:cNvPr id="30735" name="Picture 27" descr="gila_woodpecke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71" y="1757"/>
              <a:ext cx="1241" cy="12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36" name="Rectangle 28"/>
            <p:cNvSpPr>
              <a:spLocks noChangeArrowheads="1"/>
            </p:cNvSpPr>
            <p:nvPr/>
          </p:nvSpPr>
          <p:spPr bwMode="auto">
            <a:xfrm>
              <a:off x="568" y="1756"/>
              <a:ext cx="1250" cy="1250"/>
            </a:xfrm>
            <a:prstGeom prst="rect">
              <a:avLst/>
            </a:prstGeom>
            <a:noFill/>
            <a:ln w="57150">
              <a:solidFill>
                <a:schemeClr val="bg2"/>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eaLnBrk="1" hangingPunct="1"/>
              <a:endParaRPr lang="en-US" altLang="en-US"/>
            </a:p>
          </p:txBody>
        </p:sp>
      </p:grpSp>
      <p:grpSp>
        <p:nvGrpSpPr>
          <p:cNvPr id="30729" name="Group 29"/>
          <p:cNvGrpSpPr>
            <a:grpSpLocks/>
          </p:cNvGrpSpPr>
          <p:nvPr/>
        </p:nvGrpSpPr>
        <p:grpSpPr bwMode="auto">
          <a:xfrm>
            <a:off x="6192838" y="2787650"/>
            <a:ext cx="1984375" cy="1984375"/>
            <a:chOff x="3901" y="1756"/>
            <a:chExt cx="1250" cy="1250"/>
          </a:xfrm>
        </p:grpSpPr>
        <p:pic>
          <p:nvPicPr>
            <p:cNvPr id="30733" name="Picture 30" descr="red_tailed_hawk"/>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905" y="1760"/>
              <a:ext cx="1235" cy="12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34" name="Rectangle 31"/>
            <p:cNvSpPr>
              <a:spLocks noChangeArrowheads="1"/>
            </p:cNvSpPr>
            <p:nvPr/>
          </p:nvSpPr>
          <p:spPr bwMode="auto">
            <a:xfrm>
              <a:off x="3901" y="1756"/>
              <a:ext cx="1250" cy="1250"/>
            </a:xfrm>
            <a:prstGeom prst="rect">
              <a:avLst/>
            </a:prstGeom>
            <a:noFill/>
            <a:ln w="57150">
              <a:solidFill>
                <a:schemeClr val="bg2"/>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eaLnBrk="1" hangingPunct="1"/>
              <a:endParaRPr lang="en-US" altLang="en-US"/>
            </a:p>
          </p:txBody>
        </p:sp>
      </p:grpSp>
      <p:grpSp>
        <p:nvGrpSpPr>
          <p:cNvPr id="30730" name="Group 32"/>
          <p:cNvGrpSpPr>
            <a:grpSpLocks/>
          </p:cNvGrpSpPr>
          <p:nvPr/>
        </p:nvGrpSpPr>
        <p:grpSpPr bwMode="auto">
          <a:xfrm>
            <a:off x="3546475" y="2787650"/>
            <a:ext cx="1989138" cy="1984375"/>
            <a:chOff x="3901" y="1756"/>
            <a:chExt cx="1253" cy="1250"/>
          </a:xfrm>
        </p:grpSpPr>
        <p:pic>
          <p:nvPicPr>
            <p:cNvPr id="30731" name="Picture 33" descr="great_tailed_grackl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906" y="1763"/>
              <a:ext cx="1248" cy="12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32" name="Rectangle 34"/>
            <p:cNvSpPr>
              <a:spLocks noChangeArrowheads="1"/>
            </p:cNvSpPr>
            <p:nvPr/>
          </p:nvSpPr>
          <p:spPr bwMode="auto">
            <a:xfrm>
              <a:off x="3901" y="1756"/>
              <a:ext cx="1250" cy="1250"/>
            </a:xfrm>
            <a:prstGeom prst="rect">
              <a:avLst/>
            </a:prstGeom>
            <a:noFill/>
            <a:ln w="57150">
              <a:solidFill>
                <a:schemeClr val="bg2"/>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eaLnBrk="1" hangingPunct="1"/>
              <a:endParaRPr lang="en-US" altLang="en-US"/>
            </a:p>
          </p:txBody>
        </p:sp>
      </p:gr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30739"/>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showWhenStopped="0">
                <p:cTn id="7" fill="hold" display="0">
                  <p:stCondLst>
                    <p:cond delay="indefinite"/>
                  </p:stCondLst>
                  <p:endCondLst>
                    <p:cond evt="onStopAudio" delay="0">
                      <p:tgtEl>
                        <p:sldTgt/>
                      </p:tgtEl>
                    </p:cond>
                  </p:endCondLst>
                </p:cTn>
                <p:tgtEl>
                  <p:spTgt spid="30739"/>
                </p:tgtEl>
              </p:cMediaNode>
            </p:audio>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ext Box 10"/>
          <p:cNvSpPr txBox="1">
            <a:spLocks noChangeArrowheads="1"/>
          </p:cNvSpPr>
          <p:nvPr/>
        </p:nvSpPr>
        <p:spPr bwMode="auto">
          <a:xfrm>
            <a:off x="4964113" y="363538"/>
            <a:ext cx="3581400" cy="5262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eaLnBrk="1" hangingPunct="1">
              <a:spcBef>
                <a:spcPct val="50000"/>
              </a:spcBef>
            </a:pPr>
            <a:r>
              <a:rPr lang="es-ES" altLang="en-US" sz="2400"/>
              <a:t>Las aves "cantan" para atraer a compañeras y anunciar sus territorios. </a:t>
            </a:r>
            <a:r>
              <a:rPr lang="en-US" altLang="en-US" sz="2400"/>
              <a:t/>
            </a:r>
            <a:br>
              <a:rPr lang="en-US" altLang="en-US" sz="2400"/>
            </a:br>
            <a:endParaRPr lang="en-US" altLang="en-US" sz="2400"/>
          </a:p>
          <a:p>
            <a:pPr eaLnBrk="1" hangingPunct="1">
              <a:spcBef>
                <a:spcPct val="50000"/>
              </a:spcBef>
            </a:pPr>
            <a:r>
              <a:rPr lang="es-ES" altLang="en-US" sz="2400"/>
              <a:t>Las aves "gritan" en estado de alarma o para anunciar la comida. </a:t>
            </a:r>
            <a:r>
              <a:rPr lang="en-US" altLang="en-US" sz="2400"/>
              <a:t/>
            </a:r>
            <a:br>
              <a:rPr lang="en-US" altLang="en-US" sz="2400"/>
            </a:br>
            <a:endParaRPr lang="en-US" altLang="en-US" sz="2400"/>
          </a:p>
          <a:p>
            <a:pPr eaLnBrk="1" hangingPunct="1">
              <a:spcBef>
                <a:spcPct val="50000"/>
              </a:spcBef>
            </a:pPr>
            <a:r>
              <a:rPr lang="es-ES" altLang="en-US" sz="2400"/>
              <a:t>Cada especie de ave tiene su propia canción y grita.</a:t>
            </a:r>
            <a:endParaRPr lang="en-US" altLang="en-US" sz="2400" b="0">
              <a:latin typeface="Verdana" panose="020B0604030504040204" pitchFamily="34" charset="0"/>
            </a:endParaRPr>
          </a:p>
        </p:txBody>
      </p:sp>
      <p:sp>
        <p:nvSpPr>
          <p:cNvPr id="4099" name="Text Box 11"/>
          <p:cNvSpPr txBox="1">
            <a:spLocks noChangeArrowheads="1"/>
          </p:cNvSpPr>
          <p:nvPr/>
        </p:nvSpPr>
        <p:spPr bwMode="auto">
          <a:xfrm>
            <a:off x="533400" y="325438"/>
            <a:ext cx="3184525"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eaLnBrk="1" hangingPunct="1">
              <a:spcBef>
                <a:spcPct val="50000"/>
              </a:spcBef>
            </a:pPr>
            <a:r>
              <a:rPr lang="es-ES" altLang="en-US" sz="3200"/>
              <a:t>¿Sabías que?</a:t>
            </a:r>
            <a:endParaRPr lang="en-US" altLang="en-US" sz="3200"/>
          </a:p>
        </p:txBody>
      </p:sp>
      <p:pic>
        <p:nvPicPr>
          <p:cNvPr id="4100" name="Picture 25" descr="en00754_"/>
          <p:cNvPicPr>
            <a:picLocks noChangeAspect="1" noChangeArrowheads="1"/>
          </p:cNvPicPr>
          <p:nvPr>
            <p:ph sz="quarter" idx="1"/>
          </p:nvPr>
        </p:nvPicPr>
        <p:blipFill>
          <a:blip r:embed="rId3" cstate="print">
            <a:extLst>
              <a:ext uri="{28A0092B-C50C-407E-A947-70E740481C1C}">
                <a14:useLocalDpi xmlns:a14="http://schemas.microsoft.com/office/drawing/2010/main" val="0"/>
              </a:ext>
            </a:extLst>
          </a:blip>
          <a:srcRect/>
          <a:stretch>
            <a:fillRect/>
          </a:stretch>
        </p:blipFill>
        <p:spPr>
          <a:xfrm>
            <a:off x="2459038" y="2667000"/>
            <a:ext cx="333375" cy="488950"/>
          </a:xfrm>
          <a:noFill/>
        </p:spPr>
      </p:pic>
      <p:pic>
        <p:nvPicPr>
          <p:cNvPr id="4101" name="Picture 17" descr="j0115906"/>
          <p:cNvPicPr>
            <a:picLocks noChangeAspect="1" noChangeArrowheads="1"/>
          </p:cNvPicPr>
          <p:nvPr>
            <p:ph sz="quarter" idx="2"/>
          </p:nvPr>
        </p:nvPicPr>
        <p:blipFill>
          <a:blip r:embed="rId4" cstate="print">
            <a:extLst>
              <a:ext uri="{28A0092B-C50C-407E-A947-70E740481C1C}">
                <a14:useLocalDpi xmlns:a14="http://schemas.microsoft.com/office/drawing/2010/main" val="0"/>
              </a:ext>
            </a:extLst>
          </a:blip>
          <a:srcRect/>
          <a:stretch>
            <a:fillRect/>
          </a:stretch>
        </p:blipFill>
        <p:spPr>
          <a:xfrm>
            <a:off x="503238" y="1179513"/>
            <a:ext cx="2971800" cy="2203450"/>
          </a:xfrm>
          <a:noFill/>
        </p:spPr>
      </p:pic>
      <p:pic>
        <p:nvPicPr>
          <p:cNvPr id="4102" name="Picture 28" descr="en00754_"/>
          <p:cNvPicPr>
            <a:picLocks noChangeAspect="1" noChangeArrowheads="1"/>
          </p:cNvPicPr>
          <p:nvPr>
            <p:ph sz="quarter" idx="4"/>
          </p:nvPr>
        </p:nvPicPr>
        <p:blipFill>
          <a:blip r:embed="rId3" cstate="print">
            <a:extLst>
              <a:ext uri="{28A0092B-C50C-407E-A947-70E740481C1C}">
                <a14:useLocalDpi xmlns:a14="http://schemas.microsoft.com/office/drawing/2010/main" val="0"/>
              </a:ext>
            </a:extLst>
          </a:blip>
          <a:srcRect/>
          <a:stretch>
            <a:fillRect/>
          </a:stretch>
        </p:blipFill>
        <p:spPr>
          <a:xfrm>
            <a:off x="2889250" y="4068763"/>
            <a:ext cx="266700" cy="388937"/>
          </a:xfrm>
          <a:noFill/>
        </p:spPr>
      </p:pic>
      <p:pic>
        <p:nvPicPr>
          <p:cNvPr id="4103" name="Picture 31" descr="en00754_"/>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390900" y="2946400"/>
            <a:ext cx="266700" cy="388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4" name="Picture 31" descr="en00754_"/>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579813" y="3495675"/>
            <a:ext cx="266700" cy="388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5" name="Picture 31" descr="en00754_"/>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984625" y="4538663"/>
            <a:ext cx="266700" cy="388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fade/>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763" name="CR_HOSP_1_031002.mp3">
            <a:hlinkClick r:id="" action="ppaction://media"/>
          </p:cNvPr>
          <p:cNvPicPr>
            <a:picLocks noChangeAspect="1" noChangeArrowheads="1"/>
          </p:cNvPicPr>
          <p:nvPr>
            <a:audioFile r:link="rId2"/>
            <p:extLst>
              <p:ext uri="{DAA4B4D4-6D71-4841-9C94-3DE7FCFB9230}">
                <p14:media xmlns:p14="http://schemas.microsoft.com/office/powerpoint/2010/main" r:link="rId1"/>
              </p:ext>
            </p:extLst>
          </p:nvPr>
        </p:nvPicPr>
        <p:blipFill>
          <a:blip r:embed="rId5">
            <a:extLst>
              <a:ext uri="{28A0092B-C50C-407E-A947-70E740481C1C}">
                <a14:useLocalDpi xmlns:a14="http://schemas.microsoft.com/office/drawing/2010/main" val="0"/>
              </a:ext>
            </a:extLst>
          </a:blip>
          <a:srcRect/>
          <a:stretch>
            <a:fillRect/>
          </a:stretch>
        </p:blipFill>
        <p:spPr bwMode="auto">
          <a:xfrm>
            <a:off x="755650" y="5708650"/>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1747" name="Text Box 12"/>
          <p:cNvSpPr txBox="1">
            <a:spLocks noChangeArrowheads="1"/>
          </p:cNvSpPr>
          <p:nvPr/>
        </p:nvSpPr>
        <p:spPr bwMode="auto">
          <a:xfrm>
            <a:off x="914400" y="2065338"/>
            <a:ext cx="2286000"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eaLnBrk="1" hangingPunct="1">
              <a:spcBef>
                <a:spcPct val="50000"/>
              </a:spcBef>
            </a:pPr>
            <a:r>
              <a:rPr lang="en-US" altLang="en-US" b="0"/>
              <a:t>A. Gorrión Domestico</a:t>
            </a:r>
          </a:p>
        </p:txBody>
      </p:sp>
      <p:sp>
        <p:nvSpPr>
          <p:cNvPr id="31748" name="Text Box 13"/>
          <p:cNvSpPr txBox="1">
            <a:spLocks noChangeArrowheads="1"/>
          </p:cNvSpPr>
          <p:nvPr/>
        </p:nvSpPr>
        <p:spPr bwMode="auto">
          <a:xfrm>
            <a:off x="6491288" y="2065338"/>
            <a:ext cx="228600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eaLnBrk="1" hangingPunct="1">
              <a:spcBef>
                <a:spcPct val="50000"/>
              </a:spcBef>
            </a:pPr>
            <a:r>
              <a:rPr lang="en-US" altLang="en-US" b="0"/>
              <a:t>C. Chorlito Tilidío</a:t>
            </a:r>
          </a:p>
        </p:txBody>
      </p:sp>
      <p:sp>
        <p:nvSpPr>
          <p:cNvPr id="31749" name="Rectangle 21"/>
          <p:cNvSpPr>
            <a:spLocks noGrp="1" noChangeArrowheads="1"/>
          </p:cNvSpPr>
          <p:nvPr>
            <p:ph type="title"/>
          </p:nvPr>
        </p:nvSpPr>
        <p:spPr>
          <a:xfrm>
            <a:off x="433388" y="274638"/>
            <a:ext cx="8229600" cy="1143000"/>
          </a:xfrm>
          <a:noFill/>
        </p:spPr>
        <p:txBody>
          <a:bodyPr/>
          <a:lstStyle/>
          <a:p>
            <a:pPr eaLnBrk="1" hangingPunct="1"/>
            <a:r>
              <a:rPr lang="en-US" altLang="en-US" smtClean="0"/>
              <a:t>Canto de P</a:t>
            </a:r>
            <a:r>
              <a:rPr lang="es-ES" altLang="en-US" smtClean="0"/>
              <a:t>á</a:t>
            </a:r>
            <a:r>
              <a:rPr lang="en-US" altLang="en-US" smtClean="0"/>
              <a:t>jaro 10</a:t>
            </a:r>
          </a:p>
        </p:txBody>
      </p:sp>
      <p:sp>
        <p:nvSpPr>
          <p:cNvPr id="31750" name="Rectangle 22"/>
          <p:cNvSpPr>
            <a:spLocks noChangeArrowheads="1"/>
          </p:cNvSpPr>
          <p:nvPr/>
        </p:nvSpPr>
        <p:spPr bwMode="auto">
          <a:xfrm>
            <a:off x="2349500" y="1352550"/>
            <a:ext cx="4038600"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eaLnBrk="1" hangingPunct="1">
              <a:lnSpc>
                <a:spcPct val="90000"/>
              </a:lnSpc>
              <a:spcBef>
                <a:spcPct val="20000"/>
              </a:spcBef>
            </a:pPr>
            <a:r>
              <a:rPr lang="en-US" altLang="en-US" sz="2400" b="0"/>
              <a:t>     </a:t>
            </a:r>
            <a:r>
              <a:rPr lang="es-ES" altLang="en-US" sz="2400" b="0"/>
              <a:t>¿Qué pájaro te oyes?</a:t>
            </a:r>
            <a:endParaRPr lang="en-US" altLang="en-US" sz="2400" b="0"/>
          </a:p>
        </p:txBody>
      </p:sp>
      <p:grpSp>
        <p:nvGrpSpPr>
          <p:cNvPr id="31751" name="Group 27"/>
          <p:cNvGrpSpPr>
            <a:grpSpLocks/>
          </p:cNvGrpSpPr>
          <p:nvPr/>
        </p:nvGrpSpPr>
        <p:grpSpPr bwMode="auto">
          <a:xfrm>
            <a:off x="895350" y="2787650"/>
            <a:ext cx="1990725" cy="1990725"/>
            <a:chOff x="564" y="1756"/>
            <a:chExt cx="1254" cy="1254"/>
          </a:xfrm>
        </p:grpSpPr>
        <p:pic>
          <p:nvPicPr>
            <p:cNvPr id="31759" name="Picture 28" descr="house_sparrow"/>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64" y="1758"/>
              <a:ext cx="1252" cy="1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1760" name="Rectangle 29"/>
            <p:cNvSpPr>
              <a:spLocks noChangeArrowheads="1"/>
            </p:cNvSpPr>
            <p:nvPr/>
          </p:nvSpPr>
          <p:spPr bwMode="auto">
            <a:xfrm>
              <a:off x="568" y="1756"/>
              <a:ext cx="1250" cy="1250"/>
            </a:xfrm>
            <a:prstGeom prst="rect">
              <a:avLst/>
            </a:prstGeom>
            <a:noFill/>
            <a:ln w="57150">
              <a:solidFill>
                <a:schemeClr val="bg2"/>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eaLnBrk="1" hangingPunct="1"/>
              <a:endParaRPr lang="en-US" altLang="en-US"/>
            </a:p>
          </p:txBody>
        </p:sp>
      </p:grpSp>
      <p:grpSp>
        <p:nvGrpSpPr>
          <p:cNvPr id="31752" name="Group 30"/>
          <p:cNvGrpSpPr>
            <a:grpSpLocks/>
          </p:cNvGrpSpPr>
          <p:nvPr/>
        </p:nvGrpSpPr>
        <p:grpSpPr bwMode="auto">
          <a:xfrm>
            <a:off x="3546475" y="2773363"/>
            <a:ext cx="1989138" cy="1998662"/>
            <a:chOff x="2234" y="1747"/>
            <a:chExt cx="1253" cy="1259"/>
          </a:xfrm>
        </p:grpSpPr>
        <p:pic>
          <p:nvPicPr>
            <p:cNvPr id="31757" name="Picture 31" descr="annas_hummingbird"/>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236" y="1747"/>
              <a:ext cx="1251" cy="12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1758" name="Rectangle 32"/>
            <p:cNvSpPr>
              <a:spLocks noChangeArrowheads="1"/>
            </p:cNvSpPr>
            <p:nvPr/>
          </p:nvSpPr>
          <p:spPr bwMode="auto">
            <a:xfrm>
              <a:off x="2234" y="1756"/>
              <a:ext cx="1250" cy="1250"/>
            </a:xfrm>
            <a:prstGeom prst="rect">
              <a:avLst/>
            </a:prstGeom>
            <a:noFill/>
            <a:ln w="57150">
              <a:solidFill>
                <a:schemeClr val="bg2"/>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eaLnBrk="1" hangingPunct="1"/>
              <a:endParaRPr lang="en-US" altLang="en-US"/>
            </a:p>
          </p:txBody>
        </p:sp>
      </p:grpSp>
      <p:grpSp>
        <p:nvGrpSpPr>
          <p:cNvPr id="31753" name="Group 33"/>
          <p:cNvGrpSpPr>
            <a:grpSpLocks/>
          </p:cNvGrpSpPr>
          <p:nvPr/>
        </p:nvGrpSpPr>
        <p:grpSpPr bwMode="auto">
          <a:xfrm>
            <a:off x="6186488" y="2773363"/>
            <a:ext cx="1989137" cy="1997075"/>
            <a:chOff x="2231" y="1748"/>
            <a:chExt cx="1253" cy="1258"/>
          </a:xfrm>
        </p:grpSpPr>
        <p:pic>
          <p:nvPicPr>
            <p:cNvPr id="31755" name="Picture 34" descr="killdee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231" y="1748"/>
              <a:ext cx="1252" cy="1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1756" name="Rectangle 35"/>
            <p:cNvSpPr>
              <a:spLocks noChangeArrowheads="1"/>
            </p:cNvSpPr>
            <p:nvPr/>
          </p:nvSpPr>
          <p:spPr bwMode="auto">
            <a:xfrm>
              <a:off x="2234" y="1756"/>
              <a:ext cx="1250" cy="1250"/>
            </a:xfrm>
            <a:prstGeom prst="rect">
              <a:avLst/>
            </a:prstGeom>
            <a:noFill/>
            <a:ln w="57150">
              <a:solidFill>
                <a:schemeClr val="bg2"/>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eaLnBrk="1" hangingPunct="1"/>
              <a:endParaRPr lang="en-US" altLang="en-US"/>
            </a:p>
          </p:txBody>
        </p:sp>
      </p:grpSp>
      <p:sp>
        <p:nvSpPr>
          <p:cNvPr id="31754" name="TextBox 18"/>
          <p:cNvSpPr txBox="1">
            <a:spLocks noChangeArrowheads="1"/>
          </p:cNvSpPr>
          <p:nvPr/>
        </p:nvSpPr>
        <p:spPr bwMode="auto">
          <a:xfrm>
            <a:off x="3627438" y="2065338"/>
            <a:ext cx="1746250"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eaLnBrk="1" hangingPunct="1"/>
            <a:r>
              <a:rPr lang="en-US" altLang="en-US" b="0"/>
              <a:t>B. Colibrí de Anna</a:t>
            </a: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31763"/>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showWhenStopped="0">
                <p:cTn id="7" fill="hold" display="0">
                  <p:stCondLst>
                    <p:cond delay="indefinite"/>
                  </p:stCondLst>
                  <p:endCondLst>
                    <p:cond evt="onStopAudio" delay="0">
                      <p:tgtEl>
                        <p:sldTgt/>
                      </p:tgtEl>
                    </p:cond>
                  </p:endCondLst>
                </p:cTn>
                <p:tgtEl>
                  <p:spTgt spid="31763"/>
                </p:tgtEl>
              </p:cMediaNode>
            </p:audio>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p:txBody>
          <a:bodyPr/>
          <a:lstStyle/>
          <a:p>
            <a:pPr eaLnBrk="1" hangingPunct="1"/>
            <a:r>
              <a:rPr lang="en-US" altLang="en-US" smtClean="0"/>
              <a:t> </a:t>
            </a:r>
            <a:r>
              <a:rPr lang="es-ES" altLang="en-US" smtClean="0"/>
              <a:t>Corrija tú Concurso</a:t>
            </a:r>
            <a:endParaRPr lang="en-US" altLang="en-US" smtClean="0"/>
          </a:p>
        </p:txBody>
      </p:sp>
      <p:sp>
        <p:nvSpPr>
          <p:cNvPr id="32771" name="Rectangle 3"/>
          <p:cNvSpPr>
            <a:spLocks noGrp="1" noChangeArrowheads="1"/>
          </p:cNvSpPr>
          <p:nvPr>
            <p:ph type="body" sz="half" idx="1"/>
          </p:nvPr>
        </p:nvSpPr>
        <p:spPr>
          <a:xfrm>
            <a:off x="457200" y="1338263"/>
            <a:ext cx="4876800" cy="4525962"/>
          </a:xfrm>
        </p:spPr>
        <p:txBody>
          <a:bodyPr/>
          <a:lstStyle/>
          <a:p>
            <a:pPr marL="609600" indent="-609600" eaLnBrk="1" hangingPunct="1">
              <a:buFontTx/>
              <a:buAutoNum type="arabicPeriod"/>
            </a:pPr>
            <a:r>
              <a:rPr lang="en-US" altLang="en-US" sz="2400" smtClean="0"/>
              <a:t>B. Fringílido Mexicano</a:t>
            </a:r>
          </a:p>
          <a:p>
            <a:pPr marL="609600" indent="-609600" eaLnBrk="1" hangingPunct="1">
              <a:buFontTx/>
              <a:buAutoNum type="arabicPeriod"/>
            </a:pPr>
            <a:r>
              <a:rPr lang="en-US" altLang="en-US" sz="2400" smtClean="0"/>
              <a:t>C. Cuitlacoche Piquicurvo</a:t>
            </a:r>
          </a:p>
          <a:p>
            <a:pPr marL="609600" indent="-609600" eaLnBrk="1" hangingPunct="1">
              <a:buFontTx/>
              <a:buAutoNum type="arabicPeriod"/>
            </a:pPr>
            <a:r>
              <a:rPr lang="en-US" altLang="en-US" sz="2400" smtClean="0"/>
              <a:t>C. Paloma Huilota</a:t>
            </a:r>
          </a:p>
          <a:p>
            <a:pPr marL="609600" indent="-609600" eaLnBrk="1" hangingPunct="1">
              <a:buFontTx/>
              <a:buAutoNum type="arabicPeriod"/>
            </a:pPr>
            <a:r>
              <a:rPr lang="en-US" altLang="en-US" sz="2400" smtClean="0"/>
              <a:t>B. Colibrí de Anna</a:t>
            </a:r>
          </a:p>
          <a:p>
            <a:pPr marL="609600" indent="-609600" eaLnBrk="1" hangingPunct="1">
              <a:buFontTx/>
              <a:buAutoNum type="arabicPeriod"/>
            </a:pPr>
            <a:r>
              <a:rPr lang="en-US" altLang="en-US" sz="2400" smtClean="0"/>
              <a:t>A. Chorlito Tilidío</a:t>
            </a:r>
          </a:p>
          <a:p>
            <a:pPr marL="609600" indent="-609600" eaLnBrk="1" hangingPunct="1">
              <a:buFontTx/>
              <a:buAutoNum type="arabicPeriod"/>
            </a:pPr>
            <a:r>
              <a:rPr lang="en-US" altLang="en-US" sz="2400" smtClean="0"/>
              <a:t>C. Aguililla Coliroja</a:t>
            </a:r>
          </a:p>
          <a:p>
            <a:pPr marL="609600" indent="-609600" eaLnBrk="1" hangingPunct="1">
              <a:buFontTx/>
              <a:buAutoNum type="arabicPeriod"/>
            </a:pPr>
            <a:r>
              <a:rPr lang="en-US" altLang="en-US" sz="2400" smtClean="0"/>
              <a:t>C. Zanate Major</a:t>
            </a:r>
          </a:p>
          <a:p>
            <a:pPr marL="609600" indent="-609600" eaLnBrk="1" hangingPunct="1">
              <a:buFontTx/>
              <a:buAutoNum type="arabicPeriod"/>
            </a:pPr>
            <a:r>
              <a:rPr lang="en-US" altLang="en-US" sz="2400" smtClean="0"/>
              <a:t>A. Cenzontle Norteño</a:t>
            </a:r>
          </a:p>
          <a:p>
            <a:pPr marL="609600" indent="-609600" eaLnBrk="1" hangingPunct="1">
              <a:buFontTx/>
              <a:buAutoNum type="arabicPeriod"/>
            </a:pPr>
            <a:r>
              <a:rPr lang="en-US" altLang="en-US" sz="2400" smtClean="0"/>
              <a:t>A. Carpintero de Gila</a:t>
            </a:r>
          </a:p>
          <a:p>
            <a:pPr marL="609600" indent="-609600" eaLnBrk="1" hangingPunct="1">
              <a:buFontTx/>
              <a:buAutoNum type="arabicPeriod"/>
            </a:pPr>
            <a:r>
              <a:rPr lang="en-US" altLang="en-US" sz="2400" smtClean="0"/>
              <a:t>A. Gorrión Domestico</a:t>
            </a:r>
          </a:p>
          <a:p>
            <a:pPr marL="609600" indent="-609600" eaLnBrk="1" hangingPunct="1">
              <a:buFontTx/>
              <a:buAutoNum type="arabicPeriod"/>
            </a:pPr>
            <a:endParaRPr lang="en-US" altLang="en-US" sz="2400" smtClean="0"/>
          </a:p>
        </p:txBody>
      </p:sp>
      <p:pic>
        <p:nvPicPr>
          <p:cNvPr id="32772" name="Picture 10" descr="j0350980"/>
          <p:cNvPicPr>
            <a:picLocks noChangeAspect="1" noChangeArrowheads="1"/>
          </p:cNvPicPr>
          <p:nvPr>
            <p:ph sz="quarter" idx="3"/>
          </p:nvPr>
        </p:nvPicPr>
        <p:blipFill>
          <a:blip r:embed="rId3" cstate="print">
            <a:extLst>
              <a:ext uri="{28A0092B-C50C-407E-A947-70E740481C1C}">
                <a14:useLocalDpi xmlns:a14="http://schemas.microsoft.com/office/drawing/2010/main" val="0"/>
              </a:ext>
            </a:extLst>
          </a:blip>
          <a:srcRect/>
          <a:stretch>
            <a:fillRect/>
          </a:stretch>
        </p:blipFill>
        <p:spPr>
          <a:xfrm>
            <a:off x="5486400" y="2590800"/>
            <a:ext cx="2792413" cy="2008188"/>
          </a:xfrm>
          <a:noFill/>
        </p:spPr>
      </p:pic>
      <p:sp>
        <p:nvSpPr>
          <p:cNvPr id="32773" name="Text Box 13"/>
          <p:cNvSpPr txBox="1">
            <a:spLocks noChangeArrowheads="1"/>
          </p:cNvSpPr>
          <p:nvPr/>
        </p:nvSpPr>
        <p:spPr bwMode="auto">
          <a:xfrm>
            <a:off x="6169025" y="5248275"/>
            <a:ext cx="27432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eaLnBrk="1" hangingPunct="1">
              <a:spcBef>
                <a:spcPct val="50000"/>
              </a:spcBef>
            </a:pPr>
            <a:r>
              <a:rPr lang="en-US" altLang="en-US" sz="2400" b="0"/>
              <a:t>How did you do?</a:t>
            </a:r>
          </a:p>
        </p:txBody>
      </p:sp>
    </p:spTree>
  </p:cSld>
  <p:clrMapOvr>
    <a:masterClrMapping/>
  </p:clrMapOvr>
  <p:transition spd="med">
    <p:fade/>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ChangeArrowheads="1"/>
          </p:cNvSpPr>
          <p:nvPr>
            <p:ph type="title"/>
          </p:nvPr>
        </p:nvSpPr>
        <p:spPr>
          <a:xfrm>
            <a:off x="117475" y="274638"/>
            <a:ext cx="8872538" cy="1143000"/>
          </a:xfrm>
        </p:spPr>
        <p:txBody>
          <a:bodyPr/>
          <a:lstStyle/>
          <a:p>
            <a:pPr eaLnBrk="1" hangingPunct="1"/>
            <a:r>
              <a:rPr lang="es-ES" altLang="en-US" b="1" smtClean="0"/>
              <a:t>Trate de Escuchar al Aire Libre </a:t>
            </a:r>
            <a:endParaRPr lang="en-US" altLang="en-US" b="1" smtClean="0"/>
          </a:p>
        </p:txBody>
      </p:sp>
      <p:sp>
        <p:nvSpPr>
          <p:cNvPr id="33795" name="Rectangle 3"/>
          <p:cNvSpPr>
            <a:spLocks noGrp="1" noChangeArrowheads="1"/>
          </p:cNvSpPr>
          <p:nvPr>
            <p:ph type="body" sz="half" idx="1"/>
          </p:nvPr>
        </p:nvSpPr>
        <p:spPr>
          <a:xfrm>
            <a:off x="190500" y="1524000"/>
            <a:ext cx="4152900" cy="2438400"/>
          </a:xfrm>
        </p:spPr>
        <p:txBody>
          <a:bodyPr/>
          <a:lstStyle/>
          <a:p>
            <a:pPr eaLnBrk="1" hangingPunct="1">
              <a:buFontTx/>
              <a:buNone/>
            </a:pPr>
            <a:r>
              <a:rPr lang="en-US" altLang="en-US" sz="2400" smtClean="0"/>
              <a:t> 	</a:t>
            </a:r>
            <a:r>
              <a:rPr lang="es-ES" altLang="en-US" sz="2400" smtClean="0"/>
              <a:t>Explora los sonidos de</a:t>
            </a:r>
          </a:p>
          <a:p>
            <a:pPr eaLnBrk="1" hangingPunct="1">
              <a:buFontTx/>
              <a:buNone/>
            </a:pPr>
            <a:r>
              <a:rPr lang="es-ES" altLang="en-US" sz="2400" smtClean="0"/>
              <a:t>	aves al aire libre por sentarse en silencio y escuchar durante 10 minutos. ¿Cuántas canciones o gritas diferentes de aves te oyes?</a:t>
            </a:r>
            <a:endParaRPr lang="en-US" altLang="en-US" sz="2400" smtClean="0"/>
          </a:p>
          <a:p>
            <a:pPr eaLnBrk="1" hangingPunct="1">
              <a:buFontTx/>
              <a:buNone/>
            </a:pPr>
            <a:endParaRPr lang="en-US" altLang="en-US" sz="2400" smtClean="0"/>
          </a:p>
        </p:txBody>
      </p:sp>
      <p:pic>
        <p:nvPicPr>
          <p:cNvPr id="33796" name="Picture 8" descr="Demonstration pond"/>
          <p:cNvPicPr>
            <a:picLocks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a:xfrm>
            <a:off x="4419600" y="1676400"/>
            <a:ext cx="4038600" cy="2686050"/>
          </a:xfrm>
          <a:noFill/>
        </p:spPr>
      </p:pic>
      <p:sp>
        <p:nvSpPr>
          <p:cNvPr id="33797" name="Rectangle 5"/>
          <p:cNvSpPr>
            <a:spLocks noChangeArrowheads="1"/>
          </p:cNvSpPr>
          <p:nvPr/>
        </p:nvSpPr>
        <p:spPr bwMode="auto">
          <a:xfrm>
            <a:off x="538163" y="4624388"/>
            <a:ext cx="560070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eaLnBrk="1" hangingPunct="1"/>
            <a:r>
              <a:rPr lang="es-ES" altLang="en-US" sz="2400" b="0"/>
              <a:t>Pruebe esta actividad en diferentes momentos del día. ¿Cuándo te oyes más? ¿Porqué?</a:t>
            </a:r>
            <a:endParaRPr lang="en-US" altLang="en-US" sz="2400" b="0"/>
          </a:p>
        </p:txBody>
      </p:sp>
    </p:spTree>
  </p:cSld>
  <p:clrMapOvr>
    <a:masterClrMapping/>
  </p:clrMapOvr>
  <p:transition spd="med">
    <p:fade/>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ChangeArrowheads="1"/>
          </p:cNvSpPr>
          <p:nvPr>
            <p:ph type="title"/>
          </p:nvPr>
        </p:nvSpPr>
        <p:spPr/>
        <p:txBody>
          <a:bodyPr/>
          <a:lstStyle/>
          <a:p>
            <a:pPr eaLnBrk="1" hangingPunct="1"/>
            <a:r>
              <a:rPr lang="es-ES" altLang="en-US" b="1" smtClean="0"/>
              <a:t>Más Información</a:t>
            </a:r>
            <a:endParaRPr lang="en-US" altLang="en-US" b="1" smtClean="0"/>
          </a:p>
        </p:txBody>
      </p:sp>
      <p:sp>
        <p:nvSpPr>
          <p:cNvPr id="34819" name="Text Box 4"/>
          <p:cNvSpPr txBox="1">
            <a:spLocks noChangeArrowheads="1"/>
          </p:cNvSpPr>
          <p:nvPr/>
        </p:nvSpPr>
        <p:spPr bwMode="auto">
          <a:xfrm>
            <a:off x="515938" y="4267200"/>
            <a:ext cx="7912100" cy="784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algn="ctr" eaLnBrk="1" hangingPunct="1">
              <a:spcBef>
                <a:spcPct val="50000"/>
              </a:spcBef>
            </a:pPr>
            <a:r>
              <a:rPr lang="es-ES" altLang="en-US" b="0"/>
              <a:t>Para más actividades de la clase, por favor, póngase en contacto con</a:t>
            </a:r>
            <a:r>
              <a:rPr lang="en-US" altLang="en-US" b="0"/>
              <a:t>:</a:t>
            </a:r>
          </a:p>
          <a:p>
            <a:pPr algn="ctr" eaLnBrk="1" hangingPunct="1">
              <a:spcBef>
                <a:spcPct val="50000"/>
              </a:spcBef>
            </a:pPr>
            <a:r>
              <a:rPr lang="en-US" altLang="en-US" b="0"/>
              <a:t>Cathy Wise (602) 468-6470, cwise@audubon.org</a:t>
            </a:r>
          </a:p>
        </p:txBody>
      </p:sp>
      <p:pic>
        <p:nvPicPr>
          <p:cNvPr id="34820" name="Picture 12" descr="birdsongs_audubon"/>
          <p:cNvPicPr>
            <a:picLocks noChangeAspect="1" noChangeArrowheads="1"/>
          </p:cNvPicPr>
          <p:nvPr>
            <p:ph sz="quarter" idx="3"/>
          </p:nvPr>
        </p:nvPicPr>
        <p:blipFill>
          <a:blip r:embed="rId3">
            <a:extLst>
              <a:ext uri="{28A0092B-C50C-407E-A947-70E740481C1C}">
                <a14:useLocalDpi xmlns:a14="http://schemas.microsoft.com/office/drawing/2010/main" val="0"/>
              </a:ext>
            </a:extLst>
          </a:blip>
          <a:srcRect/>
          <a:stretch>
            <a:fillRect/>
          </a:stretch>
        </p:blipFill>
        <p:spPr>
          <a:xfrm>
            <a:off x="5119688" y="1871663"/>
            <a:ext cx="3376612" cy="1749425"/>
          </a:xfrm>
          <a:noFill/>
        </p:spPr>
      </p:pic>
      <p:sp>
        <p:nvSpPr>
          <p:cNvPr id="34821" name="Rectangle 14"/>
          <p:cNvSpPr>
            <a:spLocks noChangeArrowheads="1"/>
          </p:cNvSpPr>
          <p:nvPr/>
        </p:nvSpPr>
        <p:spPr bwMode="auto">
          <a:xfrm>
            <a:off x="457200" y="1752600"/>
            <a:ext cx="4530725" cy="203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eaLnBrk="1" hangingPunct="1"/>
            <a:r>
              <a:rPr lang="es-ES" altLang="en-US"/>
              <a:t>¿Quieres escuchar más cantos de los pájaros? Visita en la pajarera virtual </a:t>
            </a:r>
            <a:br>
              <a:rPr lang="es-ES" altLang="en-US"/>
            </a:br>
            <a:r>
              <a:rPr lang="es-ES" altLang="en-US"/>
              <a:t>de la página web “Ask-a-Biologist” para escuchar y aprender más acerca de las aves en el suroeste de los EEUU</a:t>
            </a:r>
            <a:r>
              <a:rPr lang="en-US" altLang="en-US"/>
              <a:t>..</a:t>
            </a:r>
          </a:p>
          <a:p>
            <a:pPr eaLnBrk="1" hangingPunct="1"/>
            <a:endParaRPr lang="en-US" altLang="en-US" b="0"/>
          </a:p>
          <a:p>
            <a:pPr eaLnBrk="1" hangingPunct="1"/>
            <a:r>
              <a:rPr lang="en-US" altLang="en-US" b="0">
                <a:hlinkClick r:id="rId4"/>
              </a:rPr>
              <a:t>http://askabiologist.asu.edu/birdsongs/</a:t>
            </a:r>
            <a:endParaRPr lang="en-US" altLang="en-US" b="0"/>
          </a:p>
        </p:txBody>
      </p:sp>
    </p:spTree>
  </p:cSld>
  <p:clrMapOvr>
    <a:masterClrMapping/>
  </p:clrMapOvr>
  <p:transition spd="med">
    <p:fade/>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842" name="Picture 8" descr="24292719_3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76200"/>
            <a:ext cx="9144000" cy="6248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5843" name="Rectangle 3"/>
          <p:cNvSpPr>
            <a:spLocks noGrp="1" noChangeArrowheads="1"/>
          </p:cNvSpPr>
          <p:nvPr>
            <p:ph type="body" idx="1"/>
          </p:nvPr>
        </p:nvSpPr>
        <p:spPr>
          <a:xfrm>
            <a:off x="733425" y="3157538"/>
            <a:ext cx="7848600" cy="3028950"/>
          </a:xfrm>
        </p:spPr>
        <p:txBody>
          <a:bodyPr/>
          <a:lstStyle/>
          <a:p>
            <a:pPr eaLnBrk="1" hangingPunct="1">
              <a:lnSpc>
                <a:spcPct val="80000"/>
              </a:lnSpc>
              <a:buFontTx/>
              <a:buNone/>
            </a:pPr>
            <a:r>
              <a:rPr lang="es-ES" altLang="en-US" sz="2400" smtClean="0"/>
              <a:t>Créditos de Fotos de Aves </a:t>
            </a:r>
            <a:r>
              <a:rPr lang="en-US" altLang="en-US" sz="2400" b="1" smtClean="0"/>
              <a:t>:</a:t>
            </a:r>
            <a:br>
              <a:rPr lang="en-US" altLang="en-US" sz="2400" b="1" smtClean="0"/>
            </a:br>
            <a:endParaRPr lang="en-US" altLang="en-US" sz="2400" smtClean="0"/>
          </a:p>
          <a:p>
            <a:pPr eaLnBrk="1" hangingPunct="1">
              <a:lnSpc>
                <a:spcPct val="80000"/>
              </a:lnSpc>
              <a:buFontTx/>
              <a:buNone/>
            </a:pPr>
            <a:r>
              <a:rPr lang="en-US" altLang="en-US" sz="1800" smtClean="0"/>
              <a:t>Aguililla Coliroja, Chorlito Tilidío y Cuitlacoche Piquicurvo :</a:t>
            </a:r>
            <a:r>
              <a:rPr lang="en-US" altLang="en-US" sz="1800" b="1" smtClean="0"/>
              <a:t> </a:t>
            </a:r>
            <a:br>
              <a:rPr lang="en-US" altLang="en-US" sz="1800" b="1" smtClean="0"/>
            </a:br>
            <a:r>
              <a:rPr lang="en-US" altLang="en-US" sz="1800" b="1" smtClean="0"/>
              <a:t>Robert Shantz </a:t>
            </a:r>
            <a:endParaRPr lang="en-US" altLang="en-US" sz="2000" b="1" smtClean="0"/>
          </a:p>
          <a:p>
            <a:pPr eaLnBrk="1" hangingPunct="1">
              <a:lnSpc>
                <a:spcPct val="80000"/>
              </a:lnSpc>
              <a:buFontTx/>
              <a:buNone/>
            </a:pPr>
            <a:r>
              <a:rPr lang="en-US" altLang="en-US" sz="1800" smtClean="0"/>
              <a:t>Paloma Huilota, Zanate Major, Fringílido Mexicano y Gorrión Domestico :</a:t>
            </a:r>
            <a:r>
              <a:rPr lang="en-US" altLang="en-US" sz="1800" b="1" smtClean="0"/>
              <a:t/>
            </a:r>
            <a:br>
              <a:rPr lang="en-US" altLang="en-US" sz="1800" b="1" smtClean="0"/>
            </a:br>
            <a:r>
              <a:rPr lang="en-US" altLang="en-US" sz="1800" b="1" smtClean="0"/>
              <a:t>Richard P. Dunbar</a:t>
            </a:r>
          </a:p>
          <a:p>
            <a:pPr eaLnBrk="1" hangingPunct="1">
              <a:lnSpc>
                <a:spcPct val="80000"/>
              </a:lnSpc>
              <a:buFontTx/>
              <a:buNone/>
            </a:pPr>
            <a:r>
              <a:rPr lang="en-US" altLang="en-US" sz="1800" smtClean="0"/>
              <a:t>Colibrí de Anna y Carpintero de Gila :</a:t>
            </a:r>
            <a:r>
              <a:rPr lang="en-US" altLang="en-US" sz="2000" b="1" smtClean="0"/>
              <a:t> </a:t>
            </a:r>
            <a:br>
              <a:rPr lang="en-US" altLang="en-US" sz="2000" b="1" smtClean="0"/>
            </a:br>
            <a:r>
              <a:rPr lang="en-US" altLang="en-US" sz="1800" b="1" smtClean="0"/>
              <a:t>Barb Winterfield</a:t>
            </a:r>
            <a:r>
              <a:rPr lang="en-US" altLang="en-US" sz="2400" smtClean="0"/>
              <a:t> </a:t>
            </a:r>
            <a:endParaRPr lang="en-US" altLang="en-US" sz="2000" b="1" smtClean="0"/>
          </a:p>
          <a:p>
            <a:pPr eaLnBrk="1" hangingPunct="1">
              <a:lnSpc>
                <a:spcPct val="80000"/>
              </a:lnSpc>
              <a:buFontTx/>
              <a:buNone/>
            </a:pPr>
            <a:r>
              <a:rPr lang="en-US" altLang="en-US" sz="1800" smtClean="0"/>
              <a:t>Cenzontle Norteño :</a:t>
            </a:r>
            <a:r>
              <a:rPr lang="en-US" altLang="en-US" sz="2000" b="1" smtClean="0"/>
              <a:t> </a:t>
            </a:r>
            <a:br>
              <a:rPr lang="en-US" altLang="en-US" sz="2000" b="1" smtClean="0"/>
            </a:br>
            <a:r>
              <a:rPr lang="en-US" altLang="en-US" sz="1800" b="1" smtClean="0"/>
              <a:t>Richard Ditch</a:t>
            </a:r>
          </a:p>
        </p:txBody>
      </p:sp>
      <p:sp>
        <p:nvSpPr>
          <p:cNvPr id="35844" name="Text Box 5"/>
          <p:cNvSpPr txBox="1">
            <a:spLocks noChangeArrowheads="1"/>
          </p:cNvSpPr>
          <p:nvPr/>
        </p:nvSpPr>
        <p:spPr bwMode="auto">
          <a:xfrm>
            <a:off x="2305050" y="165100"/>
            <a:ext cx="3929063"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eaLnBrk="1" hangingPunct="1"/>
            <a:r>
              <a:rPr lang="es-ES" altLang="en-US" sz="3600"/>
              <a:t>Agradecimientos</a:t>
            </a:r>
            <a:endParaRPr lang="en-US" altLang="en-US" sz="3600" b="0"/>
          </a:p>
        </p:txBody>
      </p:sp>
      <p:sp>
        <p:nvSpPr>
          <p:cNvPr id="35845" name="TextBox 6"/>
          <p:cNvSpPr txBox="1">
            <a:spLocks noChangeArrowheads="1"/>
          </p:cNvSpPr>
          <p:nvPr/>
        </p:nvSpPr>
        <p:spPr bwMode="auto">
          <a:xfrm>
            <a:off x="769938" y="850900"/>
            <a:ext cx="7854950" cy="203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eaLnBrk="1" hangingPunct="1"/>
            <a:r>
              <a:rPr lang="es-ES" altLang="en-US"/>
              <a:t>El programa “Ask A Biologist” está presentado con el apoyo de la Escuela de las Ciencias Naturales de ASU. Todas las grabaciones y fotografías  de las aves en esta actividad se utilizan con permiso. Para compartir esta actividad se recomienda, por favor, asegúrese de enviar el formulario de solicitud de permiso para poder realizar un seguimiento del uso de materiales y continuar con este programa.</a:t>
            </a:r>
          </a:p>
          <a:p>
            <a:pPr eaLnBrk="1" hangingPunct="1"/>
            <a:endParaRPr lang="en-US" altLang="en-US"/>
          </a:p>
        </p:txBody>
      </p:sp>
      <p:sp>
        <p:nvSpPr>
          <p:cNvPr id="35846" name="TextBox 7"/>
          <p:cNvSpPr txBox="1">
            <a:spLocks noChangeArrowheads="1"/>
          </p:cNvSpPr>
          <p:nvPr/>
        </p:nvSpPr>
        <p:spPr bwMode="auto">
          <a:xfrm>
            <a:off x="769938" y="2532063"/>
            <a:ext cx="5878512"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eaLnBrk="1" hangingPunct="1"/>
            <a:r>
              <a:rPr lang="en-US" altLang="en-US">
                <a:hlinkClick r:id="rId4"/>
              </a:rPr>
              <a:t>http://askabiologist.asu.edu/pages/permissions.php</a:t>
            </a:r>
            <a:endParaRPr lang="en-US" altLang="en-US"/>
          </a:p>
        </p:txBody>
      </p:sp>
    </p:spTree>
  </p:cSld>
  <p:clrMapOvr>
    <a:masterClrMapping/>
  </p:clrMapOvr>
  <p:transition spd="med">
    <p:fade/>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866" name="Picture 19" descr="24292719_38_nobird"/>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71438"/>
            <a:ext cx="9144000" cy="62515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6867" name="Text Box 6"/>
          <p:cNvSpPr txBox="1">
            <a:spLocks noChangeArrowheads="1"/>
          </p:cNvSpPr>
          <p:nvPr/>
        </p:nvSpPr>
        <p:spPr bwMode="auto">
          <a:xfrm>
            <a:off x="381000" y="1752600"/>
            <a:ext cx="8066088" cy="2216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eaLnBrk="1" hangingPunct="1">
              <a:spcBef>
                <a:spcPct val="50000"/>
              </a:spcBef>
            </a:pPr>
            <a:r>
              <a:rPr lang="es-ES" altLang="en-US" sz="2400"/>
              <a:t>AZ Ciencia, Normas de Alineación, los grados </a:t>
            </a:r>
            <a:r>
              <a:rPr lang="en-US" altLang="en-US" sz="2400"/>
              <a:t>5-8</a:t>
            </a:r>
          </a:p>
          <a:p>
            <a:pPr eaLnBrk="1" hangingPunct="1">
              <a:spcBef>
                <a:spcPct val="50000"/>
              </a:spcBef>
            </a:pPr>
            <a:endParaRPr lang="en-US" altLang="en-US"/>
          </a:p>
          <a:p>
            <a:pPr eaLnBrk="1" hangingPunct="1"/>
            <a:r>
              <a:rPr lang="en-US" altLang="en-US" sz="2000"/>
              <a:t>Strand 1: Inquiry Process, Concept 1-3 *</a:t>
            </a:r>
          </a:p>
          <a:p>
            <a:pPr eaLnBrk="1" hangingPunct="1"/>
            <a:r>
              <a:rPr lang="en-US" altLang="en-US" sz="2000"/>
              <a:t>Strand 4: Life Science, Concept 4*</a:t>
            </a:r>
          </a:p>
          <a:p>
            <a:pPr eaLnBrk="1" hangingPunct="1"/>
            <a:endParaRPr lang="en-US" altLang="en-US" sz="2000"/>
          </a:p>
          <a:p>
            <a:pPr eaLnBrk="1" hangingPunct="1">
              <a:spcBef>
                <a:spcPct val="50000"/>
              </a:spcBef>
            </a:pPr>
            <a:r>
              <a:rPr lang="en-US" altLang="en-US" b="0"/>
              <a:t>* </a:t>
            </a:r>
            <a:r>
              <a:rPr lang="es-ES" altLang="en-US"/>
              <a:t>Objetivos de rendimiento varían según del grado</a:t>
            </a:r>
            <a:endParaRPr lang="en-US" altLang="en-US"/>
          </a:p>
        </p:txBody>
      </p:sp>
      <p:sp>
        <p:nvSpPr>
          <p:cNvPr id="36868" name="Text Box 13"/>
          <p:cNvSpPr txBox="1">
            <a:spLocks noChangeArrowheads="1"/>
          </p:cNvSpPr>
          <p:nvPr/>
        </p:nvSpPr>
        <p:spPr bwMode="auto">
          <a:xfrm>
            <a:off x="152400" y="152400"/>
            <a:ext cx="8839200" cy="1169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algn="ctr" eaLnBrk="1" hangingPunct="1">
              <a:spcBef>
                <a:spcPct val="50000"/>
              </a:spcBef>
            </a:pPr>
            <a:r>
              <a:rPr lang="es-ES" altLang="en-US" sz="2800" b="0">
                <a:solidFill>
                  <a:schemeClr val="bg1"/>
                </a:solidFill>
              </a:rPr>
              <a:t>La ciencia aprende a volar - Lección II  </a:t>
            </a:r>
          </a:p>
          <a:p>
            <a:pPr algn="ctr" eaLnBrk="1" hangingPunct="1">
              <a:spcBef>
                <a:spcPct val="50000"/>
              </a:spcBef>
            </a:pPr>
            <a:r>
              <a:rPr lang="es-ES" altLang="en-US" sz="2800" b="0">
                <a:solidFill>
                  <a:schemeClr val="bg1"/>
                </a:solidFill>
              </a:rPr>
              <a:t>Sonidos de las aves</a:t>
            </a:r>
            <a:endParaRPr lang="en-US" altLang="en-US" sz="2800" b="0">
              <a:solidFill>
                <a:schemeClr val="bg1"/>
              </a:solidFill>
              <a:latin typeface="Arial Unicode MS" panose="020B0604020202020204" pitchFamily="34" charset="-128"/>
            </a:endParaRPr>
          </a:p>
        </p:txBody>
      </p:sp>
    </p:spTree>
  </p:cSld>
  <p:clrMapOvr>
    <a:masterClrMapping/>
  </p:clrMapOvr>
  <p:transition spd="med">
    <p:fade/>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890" name="Picture 2" descr="2429271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76200"/>
            <a:ext cx="9144000" cy="6248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3"/>
          <p:cNvSpPr>
            <a:spLocks noGrp="1" noChangeArrowheads="1"/>
          </p:cNvSpPr>
          <p:nvPr>
            <p:ph type="body" sz="half" idx="1"/>
          </p:nvPr>
        </p:nvSpPr>
        <p:spPr>
          <a:xfrm>
            <a:off x="3214688" y="217488"/>
            <a:ext cx="4843462" cy="5299075"/>
          </a:xfrm>
        </p:spPr>
        <p:txBody>
          <a:bodyPr/>
          <a:lstStyle/>
          <a:p>
            <a:r>
              <a:rPr lang="es-ES" altLang="en-US" sz="2800" b="1" smtClean="0"/>
              <a:t>La mayoría de los observadores de aves al principio encuentran las aves por escucharlas.</a:t>
            </a:r>
          </a:p>
          <a:p>
            <a:pPr eaLnBrk="1" hangingPunct="1"/>
            <a:endParaRPr lang="en-US" altLang="en-US" sz="2800" b="1" smtClean="0"/>
          </a:p>
          <a:p>
            <a:pPr eaLnBrk="1" hangingPunct="1"/>
            <a:r>
              <a:rPr lang="es-ES" altLang="en-US" sz="2800" b="1" smtClean="0"/>
              <a:t>Tú también puedes aprender a identificar las aves por sus sonidos!</a:t>
            </a:r>
            <a:endParaRPr lang="en-US" altLang="en-US" sz="2800" b="1" smtClean="0"/>
          </a:p>
        </p:txBody>
      </p:sp>
      <p:pic>
        <p:nvPicPr>
          <p:cNvPr id="5123" name="Picture 9" descr="hm00050_"/>
          <p:cNvPicPr>
            <a:picLocks noGrp="1" noChangeAspect="1" noChangeArrowheads="1"/>
          </p:cNvPicPr>
          <p:nvPr>
            <p:ph sz="quarter" idx="2"/>
          </p:nvPr>
        </p:nvPicPr>
        <p:blipFill>
          <a:blip r:embed="rId3" cstate="print">
            <a:extLst>
              <a:ext uri="{28A0092B-C50C-407E-A947-70E740481C1C}">
                <a14:useLocalDpi xmlns:a14="http://schemas.microsoft.com/office/drawing/2010/main" val="0"/>
              </a:ext>
            </a:extLst>
          </a:blip>
          <a:srcRect/>
          <a:stretch>
            <a:fillRect/>
          </a:stretch>
        </p:blipFill>
        <p:spPr>
          <a:xfrm>
            <a:off x="6172200" y="3733800"/>
            <a:ext cx="2560638" cy="2185988"/>
          </a:xfrm>
        </p:spPr>
      </p:pic>
      <p:sp>
        <p:nvSpPr>
          <p:cNvPr id="5124" name="Text Box 4"/>
          <p:cNvSpPr txBox="1">
            <a:spLocks noChangeArrowheads="1"/>
          </p:cNvSpPr>
          <p:nvPr/>
        </p:nvSpPr>
        <p:spPr bwMode="auto">
          <a:xfrm>
            <a:off x="457200" y="762000"/>
            <a:ext cx="33528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eaLnBrk="1" hangingPunct="1">
              <a:spcBef>
                <a:spcPct val="50000"/>
              </a:spcBef>
            </a:pPr>
            <a:endParaRPr lang="en-US" altLang="en-US" b="0"/>
          </a:p>
        </p:txBody>
      </p:sp>
      <p:pic>
        <p:nvPicPr>
          <p:cNvPr id="5125" name="Picture 13" descr="j0155539"/>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85800" y="990600"/>
            <a:ext cx="2439988" cy="174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54"/>
          <p:cNvSpPr>
            <a:spLocks noChangeArrowheads="1"/>
          </p:cNvSpPr>
          <p:nvPr/>
        </p:nvSpPr>
        <p:spPr bwMode="auto">
          <a:xfrm>
            <a:off x="0" y="-125413"/>
            <a:ext cx="9144000" cy="6429376"/>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eaLnBrk="1" hangingPunct="1"/>
            <a:endParaRPr lang="en-US" altLang="en-US"/>
          </a:p>
        </p:txBody>
      </p:sp>
      <p:sp>
        <p:nvSpPr>
          <p:cNvPr id="6147" name="Text Box 6"/>
          <p:cNvSpPr txBox="1">
            <a:spLocks noChangeArrowheads="1"/>
          </p:cNvSpPr>
          <p:nvPr/>
        </p:nvSpPr>
        <p:spPr bwMode="auto">
          <a:xfrm>
            <a:off x="2652713" y="2398713"/>
            <a:ext cx="3756025" cy="1570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algn="ctr" eaLnBrk="1" hangingPunct="1">
              <a:spcBef>
                <a:spcPct val="50000"/>
              </a:spcBef>
            </a:pPr>
            <a:r>
              <a:rPr lang="es-ES" altLang="en-US" sz="2400"/>
              <a:t>Aquí hay 10 aves comunes que se encuentran en el suroeste de los EE.UU.</a:t>
            </a:r>
            <a:endParaRPr lang="en-US" altLang="en-US" sz="2400"/>
          </a:p>
        </p:txBody>
      </p:sp>
      <p:pic>
        <p:nvPicPr>
          <p:cNvPr id="7194" name="Picture 26" descr="annas_hummingbird"/>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40550" y="2220913"/>
            <a:ext cx="1852613" cy="1852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96" name="Picture 28" descr="curve_billed_thrashe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47938" y="4270375"/>
            <a:ext cx="1852612" cy="1852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97" name="Picture 29" descr="gila_woodpecke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50838" y="4270375"/>
            <a:ext cx="1852612" cy="1852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200" name="Picture 32" descr="great_tailed_grackl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921500" y="225425"/>
            <a:ext cx="1885950" cy="1736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202" name="Picture 34" descr="house_finch"/>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869113" y="4249738"/>
            <a:ext cx="1984375" cy="1860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203" name="Picture 35" descr="house_sparrow"/>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743450" y="4260850"/>
            <a:ext cx="1852613" cy="1852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206" name="Picture 38" descr="killdee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30200" y="2236788"/>
            <a:ext cx="1884363" cy="1852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207" name="Picture 39" descr="mourning_dove"/>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2528888" y="227013"/>
            <a:ext cx="1971675" cy="1849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208" name="Picture 40" descr="northern_mockingbird"/>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333375" y="223838"/>
            <a:ext cx="1870075" cy="1812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209" name="Picture 41" descr="red_tailed_hawk"/>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4745038" y="227013"/>
            <a:ext cx="1849437" cy="1849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58" name="Rectangle 49"/>
          <p:cNvSpPr>
            <a:spLocks noChangeArrowheads="1"/>
          </p:cNvSpPr>
          <p:nvPr/>
        </p:nvSpPr>
        <p:spPr bwMode="auto">
          <a:xfrm>
            <a:off x="127000" y="39688"/>
            <a:ext cx="8874125" cy="187325"/>
          </a:xfrm>
          <a:prstGeom prst="rect">
            <a:avLst/>
          </a:prstGeom>
          <a:solidFill>
            <a:srgbClr val="DDDDDD"/>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eaLnBrk="1" hangingPunct="1"/>
            <a:endParaRPr lang="en-US" altLang="en-US"/>
          </a:p>
        </p:txBody>
      </p:sp>
      <p:sp>
        <p:nvSpPr>
          <p:cNvPr id="6159" name="Rectangle 50"/>
          <p:cNvSpPr>
            <a:spLocks noChangeArrowheads="1"/>
          </p:cNvSpPr>
          <p:nvPr/>
        </p:nvSpPr>
        <p:spPr bwMode="auto">
          <a:xfrm>
            <a:off x="128588" y="6089650"/>
            <a:ext cx="8867775" cy="187325"/>
          </a:xfrm>
          <a:prstGeom prst="rect">
            <a:avLst/>
          </a:prstGeom>
          <a:solidFill>
            <a:srgbClr val="DDDDDD"/>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eaLnBrk="1" hangingPunct="1"/>
            <a:endParaRPr lang="en-US" altLang="en-US"/>
          </a:p>
        </p:txBody>
      </p:sp>
      <p:sp>
        <p:nvSpPr>
          <p:cNvPr id="6160" name="Rectangle 42"/>
          <p:cNvSpPr>
            <a:spLocks noChangeArrowheads="1"/>
          </p:cNvSpPr>
          <p:nvPr/>
        </p:nvSpPr>
        <p:spPr bwMode="auto">
          <a:xfrm>
            <a:off x="244475" y="1943100"/>
            <a:ext cx="8728075" cy="295275"/>
          </a:xfrm>
          <a:prstGeom prst="rect">
            <a:avLst/>
          </a:prstGeom>
          <a:solidFill>
            <a:srgbClr val="DDDDDD"/>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eaLnBrk="1" hangingPunct="1"/>
            <a:endParaRPr lang="en-US" altLang="en-US"/>
          </a:p>
        </p:txBody>
      </p:sp>
      <p:sp>
        <p:nvSpPr>
          <p:cNvPr id="6161" name="Rectangle 43"/>
          <p:cNvSpPr>
            <a:spLocks noChangeArrowheads="1"/>
          </p:cNvSpPr>
          <p:nvPr/>
        </p:nvSpPr>
        <p:spPr bwMode="auto">
          <a:xfrm>
            <a:off x="207963" y="3975100"/>
            <a:ext cx="8728075" cy="295275"/>
          </a:xfrm>
          <a:prstGeom prst="rect">
            <a:avLst/>
          </a:prstGeom>
          <a:solidFill>
            <a:srgbClr val="DDDDDD"/>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eaLnBrk="1" hangingPunct="1"/>
            <a:endParaRPr lang="en-US" altLang="en-US"/>
          </a:p>
        </p:txBody>
      </p:sp>
      <p:sp>
        <p:nvSpPr>
          <p:cNvPr id="6162" name="Rectangle 44"/>
          <p:cNvSpPr>
            <a:spLocks noChangeArrowheads="1"/>
          </p:cNvSpPr>
          <p:nvPr/>
        </p:nvSpPr>
        <p:spPr bwMode="auto">
          <a:xfrm>
            <a:off x="6596063" y="155575"/>
            <a:ext cx="342900" cy="5984875"/>
          </a:xfrm>
          <a:prstGeom prst="rect">
            <a:avLst/>
          </a:prstGeom>
          <a:solidFill>
            <a:srgbClr val="DDDDDD"/>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eaLnBrk="1" hangingPunct="1"/>
            <a:endParaRPr lang="en-US" altLang="en-US"/>
          </a:p>
        </p:txBody>
      </p:sp>
      <p:sp>
        <p:nvSpPr>
          <p:cNvPr id="6163" name="Rectangle 45"/>
          <p:cNvSpPr>
            <a:spLocks noChangeArrowheads="1"/>
          </p:cNvSpPr>
          <p:nvPr/>
        </p:nvSpPr>
        <p:spPr bwMode="auto">
          <a:xfrm>
            <a:off x="4400550" y="3986213"/>
            <a:ext cx="342900" cy="2171700"/>
          </a:xfrm>
          <a:prstGeom prst="rect">
            <a:avLst/>
          </a:prstGeom>
          <a:solidFill>
            <a:srgbClr val="DDDDDD"/>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eaLnBrk="1" hangingPunct="1"/>
            <a:endParaRPr lang="en-US" altLang="en-US"/>
          </a:p>
        </p:txBody>
      </p:sp>
      <p:sp>
        <p:nvSpPr>
          <p:cNvPr id="6164" name="Rectangle 46"/>
          <p:cNvSpPr>
            <a:spLocks noChangeArrowheads="1"/>
          </p:cNvSpPr>
          <p:nvPr/>
        </p:nvSpPr>
        <p:spPr bwMode="auto">
          <a:xfrm>
            <a:off x="2203450" y="180975"/>
            <a:ext cx="342900" cy="5976938"/>
          </a:xfrm>
          <a:prstGeom prst="rect">
            <a:avLst/>
          </a:prstGeom>
          <a:solidFill>
            <a:srgbClr val="DDDDDD"/>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eaLnBrk="1" hangingPunct="1"/>
            <a:endParaRPr lang="en-US" altLang="en-US"/>
          </a:p>
        </p:txBody>
      </p:sp>
      <p:sp>
        <p:nvSpPr>
          <p:cNvPr id="6165" name="Rectangle 47"/>
          <p:cNvSpPr>
            <a:spLocks noChangeArrowheads="1"/>
          </p:cNvSpPr>
          <p:nvPr/>
        </p:nvSpPr>
        <p:spPr bwMode="auto">
          <a:xfrm>
            <a:off x="130175" y="182563"/>
            <a:ext cx="220663" cy="6034087"/>
          </a:xfrm>
          <a:prstGeom prst="rect">
            <a:avLst/>
          </a:prstGeom>
          <a:solidFill>
            <a:srgbClr val="DDDDDD"/>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eaLnBrk="1" hangingPunct="1"/>
            <a:endParaRPr lang="en-US" altLang="en-US"/>
          </a:p>
        </p:txBody>
      </p:sp>
      <p:sp>
        <p:nvSpPr>
          <p:cNvPr id="6166" name="Rectangle 48"/>
          <p:cNvSpPr>
            <a:spLocks noChangeArrowheads="1"/>
          </p:cNvSpPr>
          <p:nvPr/>
        </p:nvSpPr>
        <p:spPr bwMode="auto">
          <a:xfrm>
            <a:off x="8793163" y="131763"/>
            <a:ext cx="203200" cy="5994400"/>
          </a:xfrm>
          <a:prstGeom prst="rect">
            <a:avLst/>
          </a:prstGeom>
          <a:solidFill>
            <a:srgbClr val="DDDDDD"/>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eaLnBrk="1" hangingPunct="1"/>
            <a:endParaRPr lang="en-US" altLang="en-US"/>
          </a:p>
        </p:txBody>
      </p:sp>
      <p:sp>
        <p:nvSpPr>
          <p:cNvPr id="6167" name="Rectangle 51"/>
          <p:cNvSpPr>
            <a:spLocks noChangeArrowheads="1"/>
          </p:cNvSpPr>
          <p:nvPr/>
        </p:nvSpPr>
        <p:spPr bwMode="auto">
          <a:xfrm>
            <a:off x="4400550" y="88900"/>
            <a:ext cx="342900" cy="2149475"/>
          </a:xfrm>
          <a:prstGeom prst="rect">
            <a:avLst/>
          </a:prstGeom>
          <a:solidFill>
            <a:srgbClr val="DDDDDD"/>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eaLnBrk="1" hangingPunct="1"/>
            <a:endParaRPr lang="en-US" altLang="en-US"/>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nodeType="afterEffect">
                                  <p:stCondLst>
                                    <p:cond delay="0"/>
                                  </p:stCondLst>
                                  <p:childTnLst>
                                    <p:set>
                                      <p:cBhvr>
                                        <p:cTn id="6" dur="1" fill="hold">
                                          <p:stCondLst>
                                            <p:cond delay="0"/>
                                          </p:stCondLst>
                                        </p:cTn>
                                        <p:tgtEl>
                                          <p:spTgt spid="7208"/>
                                        </p:tgtEl>
                                        <p:attrNameLst>
                                          <p:attrName>style.visibility</p:attrName>
                                        </p:attrNameLst>
                                      </p:cBhvr>
                                      <p:to>
                                        <p:strVal val="visible"/>
                                      </p:to>
                                    </p:set>
                                    <p:animEffect transition="in" filter="fade">
                                      <p:cBhvr>
                                        <p:cTn id="7" dur="500"/>
                                        <p:tgtEl>
                                          <p:spTgt spid="7208"/>
                                        </p:tgtEl>
                                      </p:cBhvr>
                                    </p:animEffect>
                                  </p:childTnLst>
                                </p:cTn>
                              </p:par>
                            </p:childTnLst>
                          </p:cTn>
                        </p:par>
                        <p:par>
                          <p:cTn id="8" fill="hold" nodeType="afterGroup">
                            <p:stCondLst>
                              <p:cond delay="500"/>
                            </p:stCondLst>
                            <p:childTnLst>
                              <p:par>
                                <p:cTn id="9" presetID="10" presetClass="entr" presetSubtype="0" fill="hold" nodeType="afterEffect">
                                  <p:stCondLst>
                                    <p:cond delay="0"/>
                                  </p:stCondLst>
                                  <p:childTnLst>
                                    <p:set>
                                      <p:cBhvr>
                                        <p:cTn id="10" dur="1" fill="hold">
                                          <p:stCondLst>
                                            <p:cond delay="0"/>
                                          </p:stCondLst>
                                        </p:cTn>
                                        <p:tgtEl>
                                          <p:spTgt spid="7203"/>
                                        </p:tgtEl>
                                        <p:attrNameLst>
                                          <p:attrName>style.visibility</p:attrName>
                                        </p:attrNameLst>
                                      </p:cBhvr>
                                      <p:to>
                                        <p:strVal val="visible"/>
                                      </p:to>
                                    </p:set>
                                    <p:animEffect transition="in" filter="fade">
                                      <p:cBhvr>
                                        <p:cTn id="11" dur="1000"/>
                                        <p:tgtEl>
                                          <p:spTgt spid="7203"/>
                                        </p:tgtEl>
                                      </p:cBhvr>
                                    </p:animEffect>
                                  </p:childTnLst>
                                </p:cTn>
                              </p:par>
                            </p:childTnLst>
                          </p:cTn>
                        </p:par>
                        <p:par>
                          <p:cTn id="12" fill="hold" nodeType="afterGroup">
                            <p:stCondLst>
                              <p:cond delay="1500"/>
                            </p:stCondLst>
                            <p:childTnLst>
                              <p:par>
                                <p:cTn id="13" presetID="10" presetClass="entr" presetSubtype="0" fill="hold" nodeType="afterEffect">
                                  <p:stCondLst>
                                    <p:cond delay="0"/>
                                  </p:stCondLst>
                                  <p:childTnLst>
                                    <p:set>
                                      <p:cBhvr>
                                        <p:cTn id="14" dur="1" fill="hold">
                                          <p:stCondLst>
                                            <p:cond delay="0"/>
                                          </p:stCondLst>
                                        </p:cTn>
                                        <p:tgtEl>
                                          <p:spTgt spid="7200"/>
                                        </p:tgtEl>
                                        <p:attrNameLst>
                                          <p:attrName>style.visibility</p:attrName>
                                        </p:attrNameLst>
                                      </p:cBhvr>
                                      <p:to>
                                        <p:strVal val="visible"/>
                                      </p:to>
                                    </p:set>
                                    <p:animEffect transition="in" filter="fade">
                                      <p:cBhvr>
                                        <p:cTn id="15" dur="1000"/>
                                        <p:tgtEl>
                                          <p:spTgt spid="7200"/>
                                        </p:tgtEl>
                                      </p:cBhvr>
                                    </p:animEffect>
                                  </p:childTnLst>
                                </p:cTn>
                              </p:par>
                            </p:childTnLst>
                          </p:cTn>
                        </p:par>
                        <p:par>
                          <p:cTn id="16" fill="hold" nodeType="afterGroup">
                            <p:stCondLst>
                              <p:cond delay="2500"/>
                            </p:stCondLst>
                            <p:childTnLst>
                              <p:par>
                                <p:cTn id="17" presetID="10" presetClass="entr" presetSubtype="0" fill="hold" nodeType="afterEffect">
                                  <p:stCondLst>
                                    <p:cond delay="0"/>
                                  </p:stCondLst>
                                  <p:childTnLst>
                                    <p:set>
                                      <p:cBhvr>
                                        <p:cTn id="18" dur="1" fill="hold">
                                          <p:stCondLst>
                                            <p:cond delay="0"/>
                                          </p:stCondLst>
                                        </p:cTn>
                                        <p:tgtEl>
                                          <p:spTgt spid="7197"/>
                                        </p:tgtEl>
                                        <p:attrNameLst>
                                          <p:attrName>style.visibility</p:attrName>
                                        </p:attrNameLst>
                                      </p:cBhvr>
                                      <p:to>
                                        <p:strVal val="visible"/>
                                      </p:to>
                                    </p:set>
                                    <p:animEffect transition="in" filter="fade">
                                      <p:cBhvr>
                                        <p:cTn id="19" dur="1000"/>
                                        <p:tgtEl>
                                          <p:spTgt spid="7197"/>
                                        </p:tgtEl>
                                      </p:cBhvr>
                                    </p:animEffect>
                                  </p:childTnLst>
                                </p:cTn>
                              </p:par>
                            </p:childTnLst>
                          </p:cTn>
                        </p:par>
                        <p:par>
                          <p:cTn id="20" fill="hold" nodeType="afterGroup">
                            <p:stCondLst>
                              <p:cond delay="3500"/>
                            </p:stCondLst>
                            <p:childTnLst>
                              <p:par>
                                <p:cTn id="21" presetID="10" presetClass="entr" presetSubtype="0" fill="hold" nodeType="afterEffect">
                                  <p:stCondLst>
                                    <p:cond delay="0"/>
                                  </p:stCondLst>
                                  <p:childTnLst>
                                    <p:set>
                                      <p:cBhvr>
                                        <p:cTn id="22" dur="1" fill="hold">
                                          <p:stCondLst>
                                            <p:cond delay="0"/>
                                          </p:stCondLst>
                                        </p:cTn>
                                        <p:tgtEl>
                                          <p:spTgt spid="7194"/>
                                        </p:tgtEl>
                                        <p:attrNameLst>
                                          <p:attrName>style.visibility</p:attrName>
                                        </p:attrNameLst>
                                      </p:cBhvr>
                                      <p:to>
                                        <p:strVal val="visible"/>
                                      </p:to>
                                    </p:set>
                                    <p:animEffect transition="in" filter="fade">
                                      <p:cBhvr>
                                        <p:cTn id="23" dur="1000"/>
                                        <p:tgtEl>
                                          <p:spTgt spid="7194"/>
                                        </p:tgtEl>
                                      </p:cBhvr>
                                    </p:animEffect>
                                  </p:childTnLst>
                                </p:cTn>
                              </p:par>
                            </p:childTnLst>
                          </p:cTn>
                        </p:par>
                        <p:par>
                          <p:cTn id="24" fill="hold" nodeType="afterGroup">
                            <p:stCondLst>
                              <p:cond delay="4500"/>
                            </p:stCondLst>
                            <p:childTnLst>
                              <p:par>
                                <p:cTn id="25" presetID="10" presetClass="entr" presetSubtype="0" fill="hold" nodeType="afterEffect">
                                  <p:stCondLst>
                                    <p:cond delay="0"/>
                                  </p:stCondLst>
                                  <p:childTnLst>
                                    <p:set>
                                      <p:cBhvr>
                                        <p:cTn id="26" dur="1" fill="hold">
                                          <p:stCondLst>
                                            <p:cond delay="0"/>
                                          </p:stCondLst>
                                        </p:cTn>
                                        <p:tgtEl>
                                          <p:spTgt spid="7196"/>
                                        </p:tgtEl>
                                        <p:attrNameLst>
                                          <p:attrName>style.visibility</p:attrName>
                                        </p:attrNameLst>
                                      </p:cBhvr>
                                      <p:to>
                                        <p:strVal val="visible"/>
                                      </p:to>
                                    </p:set>
                                    <p:animEffect transition="in" filter="fade">
                                      <p:cBhvr>
                                        <p:cTn id="27" dur="1000"/>
                                        <p:tgtEl>
                                          <p:spTgt spid="7196"/>
                                        </p:tgtEl>
                                      </p:cBhvr>
                                    </p:animEffect>
                                  </p:childTnLst>
                                </p:cTn>
                              </p:par>
                            </p:childTnLst>
                          </p:cTn>
                        </p:par>
                        <p:par>
                          <p:cTn id="28" fill="hold" nodeType="afterGroup">
                            <p:stCondLst>
                              <p:cond delay="5500"/>
                            </p:stCondLst>
                            <p:childTnLst>
                              <p:par>
                                <p:cTn id="29" presetID="10" presetClass="entr" presetSubtype="0" fill="hold" nodeType="afterEffect">
                                  <p:stCondLst>
                                    <p:cond delay="0"/>
                                  </p:stCondLst>
                                  <p:childTnLst>
                                    <p:set>
                                      <p:cBhvr>
                                        <p:cTn id="30" dur="1" fill="hold">
                                          <p:stCondLst>
                                            <p:cond delay="0"/>
                                          </p:stCondLst>
                                        </p:cTn>
                                        <p:tgtEl>
                                          <p:spTgt spid="7207"/>
                                        </p:tgtEl>
                                        <p:attrNameLst>
                                          <p:attrName>style.visibility</p:attrName>
                                        </p:attrNameLst>
                                      </p:cBhvr>
                                      <p:to>
                                        <p:strVal val="visible"/>
                                      </p:to>
                                    </p:set>
                                    <p:animEffect transition="in" filter="fade">
                                      <p:cBhvr>
                                        <p:cTn id="31" dur="1000"/>
                                        <p:tgtEl>
                                          <p:spTgt spid="7207"/>
                                        </p:tgtEl>
                                      </p:cBhvr>
                                    </p:animEffect>
                                  </p:childTnLst>
                                </p:cTn>
                              </p:par>
                            </p:childTnLst>
                          </p:cTn>
                        </p:par>
                        <p:par>
                          <p:cTn id="32" fill="hold" nodeType="afterGroup">
                            <p:stCondLst>
                              <p:cond delay="6500"/>
                            </p:stCondLst>
                            <p:childTnLst>
                              <p:par>
                                <p:cTn id="33" presetID="10" presetClass="entr" presetSubtype="0" fill="hold" nodeType="afterEffect">
                                  <p:stCondLst>
                                    <p:cond delay="0"/>
                                  </p:stCondLst>
                                  <p:childTnLst>
                                    <p:set>
                                      <p:cBhvr>
                                        <p:cTn id="34" dur="1" fill="hold">
                                          <p:stCondLst>
                                            <p:cond delay="0"/>
                                          </p:stCondLst>
                                        </p:cTn>
                                        <p:tgtEl>
                                          <p:spTgt spid="7206"/>
                                        </p:tgtEl>
                                        <p:attrNameLst>
                                          <p:attrName>style.visibility</p:attrName>
                                        </p:attrNameLst>
                                      </p:cBhvr>
                                      <p:to>
                                        <p:strVal val="visible"/>
                                      </p:to>
                                    </p:set>
                                    <p:animEffect transition="in" filter="fade">
                                      <p:cBhvr>
                                        <p:cTn id="35" dur="1000"/>
                                        <p:tgtEl>
                                          <p:spTgt spid="7206"/>
                                        </p:tgtEl>
                                      </p:cBhvr>
                                    </p:animEffect>
                                  </p:childTnLst>
                                </p:cTn>
                              </p:par>
                            </p:childTnLst>
                          </p:cTn>
                        </p:par>
                        <p:par>
                          <p:cTn id="36" fill="hold" nodeType="afterGroup">
                            <p:stCondLst>
                              <p:cond delay="7500"/>
                            </p:stCondLst>
                            <p:childTnLst>
                              <p:par>
                                <p:cTn id="37" presetID="10" presetClass="entr" presetSubtype="0" fill="hold" nodeType="afterEffect">
                                  <p:stCondLst>
                                    <p:cond delay="0"/>
                                  </p:stCondLst>
                                  <p:childTnLst>
                                    <p:set>
                                      <p:cBhvr>
                                        <p:cTn id="38" dur="1" fill="hold">
                                          <p:stCondLst>
                                            <p:cond delay="0"/>
                                          </p:stCondLst>
                                        </p:cTn>
                                        <p:tgtEl>
                                          <p:spTgt spid="7202"/>
                                        </p:tgtEl>
                                        <p:attrNameLst>
                                          <p:attrName>style.visibility</p:attrName>
                                        </p:attrNameLst>
                                      </p:cBhvr>
                                      <p:to>
                                        <p:strVal val="visible"/>
                                      </p:to>
                                    </p:set>
                                    <p:animEffect transition="in" filter="fade">
                                      <p:cBhvr>
                                        <p:cTn id="39" dur="1000"/>
                                        <p:tgtEl>
                                          <p:spTgt spid="7202"/>
                                        </p:tgtEl>
                                      </p:cBhvr>
                                    </p:animEffect>
                                  </p:childTnLst>
                                </p:cTn>
                              </p:par>
                            </p:childTnLst>
                          </p:cTn>
                        </p:par>
                        <p:par>
                          <p:cTn id="40" fill="hold" nodeType="afterGroup">
                            <p:stCondLst>
                              <p:cond delay="8500"/>
                            </p:stCondLst>
                            <p:childTnLst>
                              <p:par>
                                <p:cTn id="41" presetID="10" presetClass="entr" presetSubtype="0" fill="hold" nodeType="afterEffect">
                                  <p:stCondLst>
                                    <p:cond delay="0"/>
                                  </p:stCondLst>
                                  <p:childTnLst>
                                    <p:set>
                                      <p:cBhvr>
                                        <p:cTn id="42" dur="1" fill="hold">
                                          <p:stCondLst>
                                            <p:cond delay="0"/>
                                          </p:stCondLst>
                                        </p:cTn>
                                        <p:tgtEl>
                                          <p:spTgt spid="7209"/>
                                        </p:tgtEl>
                                        <p:attrNameLst>
                                          <p:attrName>style.visibility</p:attrName>
                                        </p:attrNameLst>
                                      </p:cBhvr>
                                      <p:to>
                                        <p:strVal val="visible"/>
                                      </p:to>
                                    </p:set>
                                    <p:animEffect transition="in" filter="fade">
                                      <p:cBhvr>
                                        <p:cTn id="43" dur="1000"/>
                                        <p:tgtEl>
                                          <p:spTgt spid="720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a:xfrm>
            <a:off x="171450" y="274638"/>
            <a:ext cx="8972550" cy="1143000"/>
          </a:xfrm>
        </p:spPr>
        <p:txBody>
          <a:bodyPr/>
          <a:lstStyle/>
          <a:p>
            <a:pPr eaLnBrk="1" hangingPunct="1"/>
            <a:r>
              <a:rPr lang="es-ES" altLang="en-US" smtClean="0"/>
              <a:t>Aprendizaje de Sonidos </a:t>
            </a:r>
            <a:br>
              <a:rPr lang="es-ES" altLang="en-US" smtClean="0"/>
            </a:br>
            <a:r>
              <a:rPr lang="es-ES" altLang="en-US" smtClean="0"/>
              <a:t>de las Aves</a:t>
            </a:r>
            <a:endParaRPr lang="en-US" altLang="en-US" smtClean="0"/>
          </a:p>
        </p:txBody>
      </p:sp>
      <p:sp>
        <p:nvSpPr>
          <p:cNvPr id="7171" name="Rectangle 3"/>
          <p:cNvSpPr>
            <a:spLocks noGrp="1" noChangeArrowheads="1"/>
          </p:cNvSpPr>
          <p:nvPr>
            <p:ph type="body" sz="half" idx="1"/>
          </p:nvPr>
        </p:nvSpPr>
        <p:spPr>
          <a:xfrm>
            <a:off x="588963" y="1692275"/>
            <a:ext cx="5241925" cy="4308475"/>
          </a:xfrm>
        </p:spPr>
        <p:txBody>
          <a:bodyPr/>
          <a:lstStyle/>
          <a:p>
            <a:pPr eaLnBrk="1" hangingPunct="1">
              <a:buFontTx/>
              <a:buNone/>
            </a:pPr>
            <a:r>
              <a:rPr lang="es-ES" altLang="en-US" sz="2800" b="1" smtClean="0"/>
              <a:t>Escucha el sonido de cada pájaro y tomar notas sobre lo que escuchas.</a:t>
            </a:r>
            <a:endParaRPr lang="en-US" altLang="en-US" sz="2800" b="1" smtClean="0"/>
          </a:p>
          <a:p>
            <a:pPr eaLnBrk="1" hangingPunct="1">
              <a:buFontTx/>
              <a:buNone/>
            </a:pPr>
            <a:endParaRPr lang="en-US" altLang="en-US" sz="2800" b="1" smtClean="0"/>
          </a:p>
          <a:p>
            <a:pPr eaLnBrk="1" hangingPunct="1">
              <a:buFontTx/>
              <a:buNone/>
            </a:pPr>
            <a:r>
              <a:rPr lang="es-ES" altLang="en-US" sz="2800" b="1" smtClean="0"/>
              <a:t>¿Es dulce, áspera, rápido o lento el sonido, ?</a:t>
            </a:r>
          </a:p>
          <a:p>
            <a:pPr eaLnBrk="1" hangingPunct="1">
              <a:buFontTx/>
              <a:buNone/>
            </a:pPr>
            <a:endParaRPr lang="en-US" altLang="en-US" sz="2800" b="1" smtClean="0"/>
          </a:p>
          <a:p>
            <a:pPr eaLnBrk="1" hangingPunct="1">
              <a:buFontTx/>
              <a:buNone/>
            </a:pPr>
            <a:r>
              <a:rPr lang="es-ES" altLang="en-US" sz="2800" b="1" smtClean="0"/>
              <a:t>Use tus notas para responder a preguntas del concurso.</a:t>
            </a:r>
            <a:endParaRPr lang="en-US" altLang="en-US" sz="2800" b="1" smtClean="0"/>
          </a:p>
        </p:txBody>
      </p:sp>
      <p:pic>
        <p:nvPicPr>
          <p:cNvPr id="7172" name="Picture 4" descr="j0097935"/>
          <p:cNvPicPr>
            <a:picLocks noChangeAspect="1" noChangeArrowheads="1"/>
          </p:cNvPicPr>
          <p:nvPr>
            <p:ph sz="quarter" idx="2"/>
          </p:nvPr>
        </p:nvPicPr>
        <p:blipFill>
          <a:blip r:embed="rId3" cstate="print">
            <a:extLst>
              <a:ext uri="{28A0092B-C50C-407E-A947-70E740481C1C}">
                <a14:useLocalDpi xmlns:a14="http://schemas.microsoft.com/office/drawing/2010/main" val="0"/>
              </a:ext>
            </a:extLst>
          </a:blip>
          <a:srcRect/>
          <a:stretch>
            <a:fillRect/>
          </a:stretch>
        </p:blipFill>
        <p:spPr>
          <a:xfrm>
            <a:off x="7364413" y="2874963"/>
            <a:ext cx="1779587" cy="3017837"/>
          </a:xfrm>
          <a:noFill/>
        </p:spPr>
      </p:pic>
      <p:pic>
        <p:nvPicPr>
          <p:cNvPr id="7173" name="Picture 6" descr="en00501_"/>
          <p:cNvPicPr>
            <a:picLocks noChangeAspect="1" noChangeArrowheads="1"/>
          </p:cNvPicPr>
          <p:nvPr>
            <p:ph sz="quarter" idx="3"/>
          </p:nvPr>
        </p:nvPicPr>
        <p:blipFill>
          <a:blip r:embed="rId4" cstate="print">
            <a:extLst>
              <a:ext uri="{28A0092B-C50C-407E-A947-70E740481C1C}">
                <a14:useLocalDpi xmlns:a14="http://schemas.microsoft.com/office/drawing/2010/main" val="0"/>
              </a:ext>
            </a:extLst>
          </a:blip>
          <a:srcRect/>
          <a:stretch>
            <a:fillRect/>
          </a:stretch>
        </p:blipFill>
        <p:spPr>
          <a:xfrm>
            <a:off x="6381750" y="2063750"/>
            <a:ext cx="1233488" cy="1212850"/>
          </a:xfrm>
          <a:noFill/>
        </p:spPr>
      </p:pic>
    </p:spTree>
  </p:cSld>
  <p:clrMapOvr>
    <a:masterClrMapping/>
  </p:clrMapOvr>
  <p:transition spd="med">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p:txBody>
          <a:bodyPr/>
          <a:lstStyle/>
          <a:p>
            <a:pPr eaLnBrk="1" hangingPunct="1"/>
            <a:r>
              <a:rPr lang="es-ES" altLang="en-US" smtClean="0"/>
              <a:t>Ejemplo</a:t>
            </a:r>
            <a:r>
              <a:rPr lang="en-US" altLang="en-US" smtClean="0"/>
              <a:t>: Aguililla Coliroja</a:t>
            </a:r>
          </a:p>
        </p:txBody>
      </p:sp>
      <p:sp>
        <p:nvSpPr>
          <p:cNvPr id="8195" name="Text Box 10"/>
          <p:cNvSpPr txBox="1">
            <a:spLocks noChangeArrowheads="1"/>
          </p:cNvSpPr>
          <p:nvPr/>
        </p:nvSpPr>
        <p:spPr bwMode="auto">
          <a:xfrm>
            <a:off x="1398588" y="4810125"/>
            <a:ext cx="6359525"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eaLnBrk="1" hangingPunct="1"/>
            <a:endParaRPr lang="es-ES" altLang="en-US"/>
          </a:p>
          <a:p>
            <a:pPr algn="ctr" eaLnBrk="1" hangingPunct="1"/>
            <a:r>
              <a:rPr lang="es-ES" altLang="en-US"/>
              <a:t>Escribir en el papel algo así como: grita áspera</a:t>
            </a:r>
          </a:p>
        </p:txBody>
      </p:sp>
      <p:grpSp>
        <p:nvGrpSpPr>
          <p:cNvPr id="8196" name="Group 16"/>
          <p:cNvGrpSpPr>
            <a:grpSpLocks/>
          </p:cNvGrpSpPr>
          <p:nvPr/>
        </p:nvGrpSpPr>
        <p:grpSpPr bwMode="auto">
          <a:xfrm>
            <a:off x="2928938" y="1911350"/>
            <a:ext cx="2706687" cy="2714625"/>
            <a:chOff x="2234" y="1756"/>
            <a:chExt cx="1250" cy="1254"/>
          </a:xfrm>
        </p:grpSpPr>
        <p:pic>
          <p:nvPicPr>
            <p:cNvPr id="8198" name="Picture 17" descr="red_tailed_hawk"/>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237" y="1765"/>
              <a:ext cx="1245" cy="12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199" name="Rectangle 18"/>
            <p:cNvSpPr>
              <a:spLocks noChangeArrowheads="1"/>
            </p:cNvSpPr>
            <p:nvPr/>
          </p:nvSpPr>
          <p:spPr bwMode="auto">
            <a:xfrm>
              <a:off x="2234" y="1756"/>
              <a:ext cx="1250" cy="1250"/>
            </a:xfrm>
            <a:prstGeom prst="rect">
              <a:avLst/>
            </a:prstGeom>
            <a:noFill/>
            <a:ln w="57150">
              <a:solidFill>
                <a:schemeClr val="bg2"/>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eaLnBrk="1" hangingPunct="1"/>
              <a:endParaRPr lang="en-US" altLang="en-US"/>
            </a:p>
          </p:txBody>
        </p:sp>
      </p:grpSp>
      <p:pic>
        <p:nvPicPr>
          <p:cNvPr id="8203" name="CR_RTHA_081201.mp3">
            <a:hlinkClick r:id="" action="ppaction://media"/>
          </p:cNvPr>
          <p:cNvPicPr>
            <a:picLocks noChangeAspect="1" noChangeArrowheads="1"/>
          </p:cNvPicPr>
          <p:nvPr>
            <a:audioFile r:link="rId2"/>
            <p:extLst>
              <p:ext uri="{DAA4B4D4-6D71-4841-9C94-3DE7FCFB9230}">
                <p14:media xmlns:p14="http://schemas.microsoft.com/office/powerpoint/2010/main" r:link="rId1"/>
              </p:ext>
            </p:extLst>
          </p:nvPr>
        </p:nvPicPr>
        <p:blipFill>
          <a:blip r:embed="rId6">
            <a:extLst>
              <a:ext uri="{28A0092B-C50C-407E-A947-70E740481C1C}">
                <a14:useLocalDpi xmlns:a14="http://schemas.microsoft.com/office/drawing/2010/main" val="0"/>
              </a:ext>
            </a:extLst>
          </a:blip>
          <a:srcRect/>
          <a:stretch>
            <a:fillRect/>
          </a:stretch>
        </p:blipFill>
        <p:spPr bwMode="auto">
          <a:xfrm>
            <a:off x="434975" y="5684838"/>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8203"/>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showWhenStopped="0">
                <p:cTn id="7" fill="hold" display="0">
                  <p:stCondLst>
                    <p:cond delay="indefinite"/>
                  </p:stCondLst>
                  <p:endCondLst>
                    <p:cond evt="onStopAudio" delay="0">
                      <p:tgtEl>
                        <p:sldTgt/>
                      </p:tgtEl>
                    </p:cond>
                  </p:endCondLst>
                </p:cTn>
                <p:tgtEl>
                  <p:spTgt spid="8203"/>
                </p:tgtEl>
              </p:cMediaNode>
            </p:audio>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218" name="Group 14"/>
          <p:cNvGrpSpPr>
            <a:grpSpLocks/>
          </p:cNvGrpSpPr>
          <p:nvPr/>
        </p:nvGrpSpPr>
        <p:grpSpPr bwMode="auto">
          <a:xfrm>
            <a:off x="6192838" y="2787650"/>
            <a:ext cx="1984375" cy="1984375"/>
            <a:chOff x="6192838" y="2787650"/>
            <a:chExt cx="1984375" cy="1984375"/>
          </a:xfrm>
        </p:grpSpPr>
        <p:pic>
          <p:nvPicPr>
            <p:cNvPr id="2" name="Picture 19" descr="roadrunner_cartoon_300"/>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202363" y="2797175"/>
              <a:ext cx="1971675" cy="197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234" name="Rectangle 30"/>
            <p:cNvSpPr>
              <a:spLocks noChangeArrowheads="1"/>
            </p:cNvSpPr>
            <p:nvPr/>
          </p:nvSpPr>
          <p:spPr bwMode="auto">
            <a:xfrm>
              <a:off x="6192838" y="2787650"/>
              <a:ext cx="1984375" cy="1984375"/>
            </a:xfrm>
            <a:prstGeom prst="rect">
              <a:avLst/>
            </a:prstGeom>
            <a:noFill/>
            <a:ln w="57150">
              <a:solidFill>
                <a:schemeClr val="bg2"/>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eaLnBrk="1" hangingPunct="1"/>
              <a:endParaRPr lang="en-US" altLang="en-US"/>
            </a:p>
          </p:txBody>
        </p:sp>
      </p:grpSp>
      <p:grpSp>
        <p:nvGrpSpPr>
          <p:cNvPr id="9219" name="Group 17"/>
          <p:cNvGrpSpPr>
            <a:grpSpLocks/>
          </p:cNvGrpSpPr>
          <p:nvPr/>
        </p:nvGrpSpPr>
        <p:grpSpPr bwMode="auto">
          <a:xfrm>
            <a:off x="895350" y="2787650"/>
            <a:ext cx="1990725" cy="1984375"/>
            <a:chOff x="895350" y="2787650"/>
            <a:chExt cx="1990725" cy="1984375"/>
          </a:xfrm>
        </p:grpSpPr>
        <p:pic>
          <p:nvPicPr>
            <p:cNvPr id="9231" name="Picture 18" descr="bluebird_cartoon_300"/>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95350" y="2787650"/>
              <a:ext cx="1981200" cy="1981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232" name="Rectangle 24"/>
            <p:cNvSpPr>
              <a:spLocks noChangeArrowheads="1"/>
            </p:cNvSpPr>
            <p:nvPr/>
          </p:nvSpPr>
          <p:spPr bwMode="auto">
            <a:xfrm>
              <a:off x="901700" y="2787650"/>
              <a:ext cx="1984375" cy="1984375"/>
            </a:xfrm>
            <a:prstGeom prst="rect">
              <a:avLst/>
            </a:prstGeom>
            <a:noFill/>
            <a:ln w="57150">
              <a:solidFill>
                <a:schemeClr val="bg2"/>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eaLnBrk="1" hangingPunct="1"/>
              <a:endParaRPr lang="en-US" altLang="en-US"/>
            </a:p>
          </p:txBody>
        </p:sp>
      </p:grpSp>
      <p:sp>
        <p:nvSpPr>
          <p:cNvPr id="9220" name="Rectangle 24"/>
          <p:cNvSpPr>
            <a:spLocks noChangeArrowheads="1"/>
          </p:cNvSpPr>
          <p:nvPr/>
        </p:nvSpPr>
        <p:spPr bwMode="auto">
          <a:xfrm>
            <a:off x="901700" y="2787650"/>
            <a:ext cx="1984375" cy="1984375"/>
          </a:xfrm>
          <a:prstGeom prst="rect">
            <a:avLst/>
          </a:prstGeom>
          <a:noFill/>
          <a:ln w="57150">
            <a:solidFill>
              <a:schemeClr val="bg2"/>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eaLnBrk="1" hangingPunct="1"/>
            <a:endParaRPr lang="en-US" altLang="en-US"/>
          </a:p>
        </p:txBody>
      </p:sp>
      <p:grpSp>
        <p:nvGrpSpPr>
          <p:cNvPr id="9221" name="Group 31"/>
          <p:cNvGrpSpPr>
            <a:grpSpLocks/>
          </p:cNvGrpSpPr>
          <p:nvPr/>
        </p:nvGrpSpPr>
        <p:grpSpPr bwMode="auto">
          <a:xfrm>
            <a:off x="3546475" y="2787650"/>
            <a:ext cx="1984375" cy="1990725"/>
            <a:chOff x="2234" y="1756"/>
            <a:chExt cx="1250" cy="1254"/>
          </a:xfrm>
        </p:grpSpPr>
        <p:pic>
          <p:nvPicPr>
            <p:cNvPr id="9229" name="Picture 17" descr="red_tailed_hawk"/>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237" y="1765"/>
              <a:ext cx="1245" cy="12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230" name="Rectangle 27"/>
            <p:cNvSpPr>
              <a:spLocks noChangeArrowheads="1"/>
            </p:cNvSpPr>
            <p:nvPr/>
          </p:nvSpPr>
          <p:spPr bwMode="auto">
            <a:xfrm>
              <a:off x="2234" y="1756"/>
              <a:ext cx="1250" cy="1250"/>
            </a:xfrm>
            <a:prstGeom prst="rect">
              <a:avLst/>
            </a:prstGeom>
            <a:noFill/>
            <a:ln w="57150">
              <a:solidFill>
                <a:schemeClr val="bg2"/>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eaLnBrk="1" hangingPunct="1"/>
              <a:endParaRPr lang="en-US" altLang="en-US"/>
            </a:p>
          </p:txBody>
        </p:sp>
      </p:grpSp>
      <p:sp>
        <p:nvSpPr>
          <p:cNvPr id="9222" name="Rectangle 30"/>
          <p:cNvSpPr>
            <a:spLocks noChangeArrowheads="1"/>
          </p:cNvSpPr>
          <p:nvPr/>
        </p:nvSpPr>
        <p:spPr bwMode="auto">
          <a:xfrm>
            <a:off x="6192838" y="2787650"/>
            <a:ext cx="1984375" cy="1984375"/>
          </a:xfrm>
          <a:prstGeom prst="rect">
            <a:avLst/>
          </a:prstGeom>
          <a:noFill/>
          <a:ln w="57150">
            <a:solidFill>
              <a:schemeClr val="bg2"/>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eaLnBrk="1" hangingPunct="1"/>
            <a:endParaRPr lang="en-US" altLang="en-US"/>
          </a:p>
        </p:txBody>
      </p:sp>
      <p:sp>
        <p:nvSpPr>
          <p:cNvPr id="9223" name="Rectangle 2"/>
          <p:cNvSpPr>
            <a:spLocks noGrp="1" noChangeArrowheads="1"/>
          </p:cNvSpPr>
          <p:nvPr>
            <p:ph type="title"/>
          </p:nvPr>
        </p:nvSpPr>
        <p:spPr/>
        <p:txBody>
          <a:bodyPr/>
          <a:lstStyle/>
          <a:p>
            <a:pPr eaLnBrk="1" hangingPunct="1"/>
            <a:r>
              <a:rPr lang="es-ES" altLang="en-US" smtClean="0"/>
              <a:t>Ejemplo de Prueba </a:t>
            </a:r>
            <a:r>
              <a:rPr lang="en-US" altLang="en-US" smtClean="0"/>
              <a:t>:</a:t>
            </a:r>
          </a:p>
        </p:txBody>
      </p:sp>
      <p:sp>
        <p:nvSpPr>
          <p:cNvPr id="9224" name="Text Box 10"/>
          <p:cNvSpPr txBox="1">
            <a:spLocks noChangeArrowheads="1"/>
          </p:cNvSpPr>
          <p:nvPr/>
        </p:nvSpPr>
        <p:spPr bwMode="auto">
          <a:xfrm>
            <a:off x="2590800" y="1343025"/>
            <a:ext cx="4114800" cy="425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eaLnBrk="1" hangingPunct="1">
              <a:lnSpc>
                <a:spcPct val="90000"/>
              </a:lnSpc>
            </a:pPr>
            <a:r>
              <a:rPr lang="es-ES" altLang="en-US" sz="2400" b="0"/>
              <a:t>¿Qué pájaro te oyes?</a:t>
            </a:r>
            <a:endParaRPr lang="en-US" altLang="en-US" sz="2400" b="0"/>
          </a:p>
        </p:txBody>
      </p:sp>
      <p:sp>
        <p:nvSpPr>
          <p:cNvPr id="9225" name="Text Box 11"/>
          <p:cNvSpPr txBox="1">
            <a:spLocks noChangeArrowheads="1"/>
          </p:cNvSpPr>
          <p:nvPr/>
        </p:nvSpPr>
        <p:spPr bwMode="auto">
          <a:xfrm>
            <a:off x="914400" y="2095500"/>
            <a:ext cx="13716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eaLnBrk="1" hangingPunct="1">
              <a:spcBef>
                <a:spcPct val="50000"/>
              </a:spcBef>
            </a:pPr>
            <a:r>
              <a:rPr lang="en-US" altLang="en-US" b="0"/>
              <a:t>A. Twiti</a:t>
            </a:r>
          </a:p>
        </p:txBody>
      </p:sp>
      <p:sp>
        <p:nvSpPr>
          <p:cNvPr id="9226" name="Text Box 12"/>
          <p:cNvSpPr txBox="1">
            <a:spLocks noChangeArrowheads="1"/>
          </p:cNvSpPr>
          <p:nvPr/>
        </p:nvSpPr>
        <p:spPr bwMode="auto">
          <a:xfrm>
            <a:off x="3657600" y="2095500"/>
            <a:ext cx="182880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eaLnBrk="1" hangingPunct="1">
              <a:spcBef>
                <a:spcPct val="50000"/>
              </a:spcBef>
            </a:pPr>
            <a:r>
              <a:rPr lang="en-US" altLang="en-US" b="0"/>
              <a:t>B. Aguililla Coliroja</a:t>
            </a:r>
          </a:p>
        </p:txBody>
      </p:sp>
      <p:sp>
        <p:nvSpPr>
          <p:cNvPr id="9227" name="Text Box 15"/>
          <p:cNvSpPr txBox="1">
            <a:spLocks noChangeArrowheads="1"/>
          </p:cNvSpPr>
          <p:nvPr/>
        </p:nvSpPr>
        <p:spPr bwMode="auto">
          <a:xfrm>
            <a:off x="6173788" y="2095500"/>
            <a:ext cx="209232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eaLnBrk="1" hangingPunct="1">
              <a:spcBef>
                <a:spcPct val="50000"/>
              </a:spcBef>
            </a:pPr>
            <a:r>
              <a:rPr lang="en-US" altLang="en-US" b="0"/>
              <a:t>C. Correocaminos</a:t>
            </a:r>
          </a:p>
        </p:txBody>
      </p:sp>
      <p:pic>
        <p:nvPicPr>
          <p:cNvPr id="9233" name="CR_RTHA_081201.mp3">
            <a:hlinkClick r:id="" action="ppaction://media"/>
          </p:cNvPr>
          <p:cNvPicPr>
            <a:picLocks noChangeAspect="1" noChangeArrowheads="1"/>
          </p:cNvPicPr>
          <p:nvPr>
            <a:audioFile r:link="rId2"/>
            <p:extLst>
              <p:ext uri="{DAA4B4D4-6D71-4841-9C94-3DE7FCFB9230}">
                <p14:media xmlns:p14="http://schemas.microsoft.com/office/powerpoint/2010/main" r:link="rId1"/>
              </p:ext>
            </p:extLst>
          </p:nvPr>
        </p:nvPicPr>
        <p:blipFill>
          <a:blip r:embed="rId8">
            <a:extLst>
              <a:ext uri="{28A0092B-C50C-407E-A947-70E740481C1C}">
                <a14:useLocalDpi xmlns:a14="http://schemas.microsoft.com/office/drawing/2010/main" val="0"/>
              </a:ext>
            </a:extLst>
          </a:blip>
          <a:srcRect/>
          <a:stretch>
            <a:fillRect/>
          </a:stretch>
        </p:blipFill>
        <p:spPr bwMode="auto">
          <a:xfrm>
            <a:off x="434975" y="5684838"/>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9233"/>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showWhenStopped="0">
                <p:cTn id="7" fill="hold" display="0">
                  <p:stCondLst>
                    <p:cond delay="indefinite"/>
                  </p:stCondLst>
                  <p:endCondLst>
                    <p:cond evt="onStopAudio" delay="0">
                      <p:tgtEl>
                        <p:sldTgt/>
                      </p:tgtEl>
                    </p:cond>
                  </p:endCondLst>
                </p:cTn>
                <p:tgtEl>
                  <p:spTgt spid="9233"/>
                </p:tgtEl>
              </p:cMediaNode>
            </p:audio>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4" descr="en00389_"/>
          <p:cNvPicPr>
            <a:picLocks noChangeAspect="1" noChangeArrowheads="1"/>
          </p:cNvPicPr>
          <p:nvPr>
            <p:ph idx="1"/>
          </p:nvPr>
        </p:nvPicPr>
        <p:blipFill>
          <a:blip r:embed="rId3" cstate="print">
            <a:extLst>
              <a:ext uri="{28A0092B-C50C-407E-A947-70E740481C1C}">
                <a14:useLocalDpi xmlns:a14="http://schemas.microsoft.com/office/drawing/2010/main" val="0"/>
              </a:ext>
            </a:extLst>
          </a:blip>
          <a:srcRect/>
          <a:stretch>
            <a:fillRect/>
          </a:stretch>
        </p:blipFill>
        <p:spPr>
          <a:xfrm>
            <a:off x="2759075" y="1985963"/>
            <a:ext cx="3200400" cy="2241550"/>
          </a:xfrm>
          <a:noFill/>
        </p:spPr>
      </p:pic>
      <p:sp>
        <p:nvSpPr>
          <p:cNvPr id="10243" name="TextBox 5"/>
          <p:cNvSpPr txBox="1">
            <a:spLocks noChangeArrowheads="1"/>
          </p:cNvSpPr>
          <p:nvPr/>
        </p:nvSpPr>
        <p:spPr bwMode="auto">
          <a:xfrm>
            <a:off x="41275" y="517525"/>
            <a:ext cx="8994775" cy="954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algn="ctr" eaLnBrk="1" hangingPunct="1"/>
            <a:r>
              <a:rPr lang="es-ES" altLang="en-US" sz="2800"/>
              <a:t>Aprenderamos identificar a 10 aves y sus cantos</a:t>
            </a:r>
            <a:br>
              <a:rPr lang="es-ES" altLang="en-US" sz="2800"/>
            </a:br>
            <a:r>
              <a:rPr lang="es-ES" altLang="en-US" sz="2800"/>
              <a:t>y a continuación realizar la prueba.</a:t>
            </a:r>
            <a:endParaRPr lang="en-US" altLang="en-US" sz="2800"/>
          </a:p>
        </p:txBody>
      </p:sp>
    </p:spTree>
  </p:cSld>
  <p:clrMapOvr>
    <a:masterClrMapping/>
  </p:clrMapOvr>
  <p:transition spd="med">
    <p:fade/>
  </p:transition>
  <p:timing>
    <p:tnLst>
      <p:par>
        <p:cTn id="1" dur="indefinite" restart="never" nodeType="tmRoot"/>
      </p:par>
    </p:tnLst>
  </p:timing>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1"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1" i="0" u="none" strike="noStrike" cap="none" normalizeH="0" baseline="0" smtClean="0">
            <a:ln>
              <a:noFill/>
            </a:ln>
            <a:solidFill>
              <a:schemeClr val="tx1"/>
            </a:solidFill>
            <a:effectLst/>
            <a:latin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1046</TotalTime>
  <Words>752</Words>
  <Application>Microsoft Office PowerPoint</Application>
  <PresentationFormat>On-screen Show (4:3)</PresentationFormat>
  <Paragraphs>163</Paragraphs>
  <Slides>36</Slides>
  <Notes>36</Notes>
  <HiddenSlides>0</HiddenSlides>
  <MMClips>22</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36</vt:i4>
      </vt:variant>
    </vt:vector>
  </HeadingPairs>
  <TitlesOfParts>
    <vt:vector size="41" baseType="lpstr">
      <vt:lpstr>Arial</vt:lpstr>
      <vt:lpstr>Calibri</vt:lpstr>
      <vt:lpstr>Arial Unicode MS</vt:lpstr>
      <vt:lpstr>Verdana</vt:lpstr>
      <vt:lpstr>Default Design</vt:lpstr>
      <vt:lpstr>PowerPoint Presentation</vt:lpstr>
      <vt:lpstr>PowerPoint Presentation</vt:lpstr>
      <vt:lpstr>PowerPoint Presentation</vt:lpstr>
      <vt:lpstr>PowerPoint Presentation</vt:lpstr>
      <vt:lpstr>PowerPoint Presentation</vt:lpstr>
      <vt:lpstr>Aprendizaje de Sonidos  de las Aves</vt:lpstr>
      <vt:lpstr>Ejemplo: Aguililla Coliroja</vt:lpstr>
      <vt:lpstr>Ejemplo de Prueba :</vt:lpstr>
      <vt:lpstr>PowerPoint Presentation</vt:lpstr>
      <vt:lpstr>Chorlito Tilidío</vt:lpstr>
      <vt:lpstr>Paloma Huilota</vt:lpstr>
      <vt:lpstr>Colibrí de Anna</vt:lpstr>
      <vt:lpstr>Carpintero de Gila</vt:lpstr>
      <vt:lpstr>Cenzontle Norteño</vt:lpstr>
      <vt:lpstr>Cuitlacoche Piquicurvo</vt:lpstr>
      <vt:lpstr>Zanate Major</vt:lpstr>
      <vt:lpstr>Fringílido Mexicano</vt:lpstr>
      <vt:lpstr>Gorrión Domestico</vt:lpstr>
      <vt:lpstr>Aguililla Coliroja</vt:lpstr>
      <vt:lpstr>¿Estás listo para el concurso?</vt:lpstr>
      <vt:lpstr>Canto de Pájaro 1</vt:lpstr>
      <vt:lpstr>Canto de Pájaro 2</vt:lpstr>
      <vt:lpstr>Canto de Pájaro 3</vt:lpstr>
      <vt:lpstr>Canto de Pájaro 4</vt:lpstr>
      <vt:lpstr>Canto de Pájaro 5</vt:lpstr>
      <vt:lpstr>Canto de Pájaro 6</vt:lpstr>
      <vt:lpstr>Canto de Pájaro 7</vt:lpstr>
      <vt:lpstr>Canto de Pájaro 8</vt:lpstr>
      <vt:lpstr>Canto de Pájaro 9</vt:lpstr>
      <vt:lpstr>Canto de Pájaro 10</vt:lpstr>
      <vt:lpstr> Corrija tú Concurso</vt:lpstr>
      <vt:lpstr>Trate de Escuchar al Aire Libre </vt:lpstr>
      <vt:lpstr>Más Información</vt:lpstr>
      <vt:lpstr>PowerPoint Presentation</vt:lpstr>
      <vt:lpstr>PowerPoint Presentation</vt:lpstr>
      <vt:lpstr>PowerPoint Presentation</vt:lpstr>
    </vt:vector>
  </TitlesOfParts>
  <Company>National Audubon Society</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Administrator</dc:creator>
  <cp:lastModifiedBy>Wise, Cathy</cp:lastModifiedBy>
  <cp:revision>75</cp:revision>
  <dcterms:created xsi:type="dcterms:W3CDTF">2007-11-16T20:35:48Z</dcterms:created>
  <dcterms:modified xsi:type="dcterms:W3CDTF">2016-05-03T22:15:24Z</dcterms:modified>
</cp:coreProperties>
</file>