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89" r:id="rId3"/>
    <p:sldId id="257" r:id="rId4"/>
    <p:sldId id="283" r:id="rId5"/>
    <p:sldId id="258" r:id="rId6"/>
    <p:sldId id="284" r:id="rId7"/>
    <p:sldId id="261" r:id="rId8"/>
    <p:sldId id="285" r:id="rId9"/>
    <p:sldId id="286" r:id="rId10"/>
    <p:sldId id="259" r:id="rId11"/>
    <p:sldId id="260" r:id="rId12"/>
    <p:sldId id="262" r:id="rId13"/>
    <p:sldId id="263" r:id="rId14"/>
    <p:sldId id="264" r:id="rId15"/>
    <p:sldId id="265" r:id="rId16"/>
    <p:sldId id="266" r:id="rId17"/>
    <p:sldId id="267" r:id="rId18"/>
    <p:sldId id="268" r:id="rId19"/>
    <p:sldId id="290" r:id="rId20"/>
    <p:sldId id="271" r:id="rId21"/>
    <p:sldId id="269" r:id="rId22"/>
    <p:sldId id="270" r:id="rId23"/>
    <p:sldId id="272" r:id="rId24"/>
    <p:sldId id="273" r:id="rId25"/>
    <p:sldId id="274" r:id="rId26"/>
    <p:sldId id="275" r:id="rId27"/>
    <p:sldId id="276" r:id="rId28"/>
    <p:sldId id="277" r:id="rId29"/>
    <p:sldId id="278" r:id="rId30"/>
    <p:sldId id="279" r:id="rId31"/>
    <p:sldId id="280" r:id="rId32"/>
    <p:sldId id="281" r:id="rId33"/>
    <p:sldId id="282" r:id="rId34"/>
    <p:sldId id="288" r:id="rId35"/>
    <p:sldId id="287" r:id="rId36"/>
    <p:sldId id="291" r:id="rId37"/>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1158" y="126"/>
      </p:cViewPr>
      <p:guideLst>
        <p:guide orient="horz" pos="2160"/>
        <p:guide pos="2880"/>
      </p:guideLst>
    </p:cSldViewPr>
  </p:slideViewPr>
  <p:notesTextViewPr>
    <p:cViewPr>
      <p:scale>
        <a:sx n="3" d="2"/>
        <a:sy n="3" d="2"/>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2876CD66-E8E8-404A-8BDB-F415A5348685}" type="datetimeFigureOut">
              <a:rPr lang="en-US"/>
              <a:pPr>
                <a:defRPr/>
              </a:pPr>
              <a:t>5/3/2016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3D933486-ECD1-4F42-9312-B9AC846E9A86}" type="slidenum">
              <a:rPr lang="en-US" altLang="en-US"/>
              <a:pPr/>
              <a:t>‹#›</a:t>
            </a:fld>
            <a:endParaRPr lang="en-US" altLang="en-US"/>
          </a:p>
        </p:txBody>
      </p:sp>
    </p:spTree>
    <p:extLst>
      <p:ext uri="{BB962C8B-B14F-4D97-AF65-F5344CB8AC3E}">
        <p14:creationId xmlns:p14="http://schemas.microsoft.com/office/powerpoint/2010/main" val="13568106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1AEC98CE-87F4-4341-A70D-E509575385C8}" type="slidenum">
              <a:rPr lang="en-US" altLang="en-US"/>
              <a:pPr eaLnBrk="1" hangingPunct="1"/>
              <a:t>1</a:t>
            </a:fld>
            <a:endParaRPr lang="en-US" altLang="en-US"/>
          </a:p>
        </p:txBody>
      </p:sp>
    </p:spTree>
    <p:extLst>
      <p:ext uri="{BB962C8B-B14F-4D97-AF65-F5344CB8AC3E}">
        <p14:creationId xmlns:p14="http://schemas.microsoft.com/office/powerpoint/2010/main" val="2180394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B4EA299-FFBE-43F1-95A1-BAD44F0A07D0}" type="slidenum">
              <a:rPr lang="en-US" altLang="en-US"/>
              <a:pPr eaLnBrk="1" hangingPunct="1"/>
              <a:t>10</a:t>
            </a:fld>
            <a:endParaRPr lang="en-US" altLang="en-US"/>
          </a:p>
        </p:txBody>
      </p:sp>
    </p:spTree>
    <p:extLst>
      <p:ext uri="{BB962C8B-B14F-4D97-AF65-F5344CB8AC3E}">
        <p14:creationId xmlns:p14="http://schemas.microsoft.com/office/powerpoint/2010/main" val="3899875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36BBD96-99AD-40D0-ADCC-BA666D4A6C51}" type="slidenum">
              <a:rPr lang="en-US" altLang="en-US"/>
              <a:pPr eaLnBrk="1" hangingPunct="1"/>
              <a:t>11</a:t>
            </a:fld>
            <a:endParaRPr lang="en-US" altLang="en-US"/>
          </a:p>
        </p:txBody>
      </p:sp>
    </p:spTree>
    <p:extLst>
      <p:ext uri="{BB962C8B-B14F-4D97-AF65-F5344CB8AC3E}">
        <p14:creationId xmlns:p14="http://schemas.microsoft.com/office/powerpoint/2010/main" val="1992212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0700E27-8F4D-44BB-8F07-536BFC6605F6}" type="slidenum">
              <a:rPr lang="en-US" altLang="en-US"/>
              <a:pPr eaLnBrk="1" hangingPunct="1"/>
              <a:t>12</a:t>
            </a:fld>
            <a:endParaRPr lang="en-US" altLang="en-US"/>
          </a:p>
        </p:txBody>
      </p:sp>
    </p:spTree>
    <p:extLst>
      <p:ext uri="{BB962C8B-B14F-4D97-AF65-F5344CB8AC3E}">
        <p14:creationId xmlns:p14="http://schemas.microsoft.com/office/powerpoint/2010/main" val="3189149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02CA37D-9713-490A-B2F0-C5DBEEFD3D9A}" type="slidenum">
              <a:rPr lang="en-US" altLang="en-US"/>
              <a:pPr eaLnBrk="1" hangingPunct="1"/>
              <a:t>13</a:t>
            </a:fld>
            <a:endParaRPr lang="en-US" altLang="en-US"/>
          </a:p>
        </p:txBody>
      </p:sp>
    </p:spTree>
    <p:extLst>
      <p:ext uri="{BB962C8B-B14F-4D97-AF65-F5344CB8AC3E}">
        <p14:creationId xmlns:p14="http://schemas.microsoft.com/office/powerpoint/2010/main" val="72244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9B68A80-03AA-4C80-A659-7AB01890330F}" type="slidenum">
              <a:rPr lang="en-US" altLang="en-US"/>
              <a:pPr eaLnBrk="1" hangingPunct="1"/>
              <a:t>14</a:t>
            </a:fld>
            <a:endParaRPr lang="en-US" altLang="en-US"/>
          </a:p>
        </p:txBody>
      </p:sp>
    </p:spTree>
    <p:extLst>
      <p:ext uri="{BB962C8B-B14F-4D97-AF65-F5344CB8AC3E}">
        <p14:creationId xmlns:p14="http://schemas.microsoft.com/office/powerpoint/2010/main" val="1340696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31E940B-416E-49F5-965C-7E6C9867AEBA}" type="slidenum">
              <a:rPr lang="en-US" altLang="en-US"/>
              <a:pPr eaLnBrk="1" hangingPunct="1"/>
              <a:t>15</a:t>
            </a:fld>
            <a:endParaRPr lang="en-US" altLang="en-US"/>
          </a:p>
        </p:txBody>
      </p:sp>
    </p:spTree>
    <p:extLst>
      <p:ext uri="{BB962C8B-B14F-4D97-AF65-F5344CB8AC3E}">
        <p14:creationId xmlns:p14="http://schemas.microsoft.com/office/powerpoint/2010/main" val="3692261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1566512-9AB6-474E-AAC2-FDD561016085}" type="slidenum">
              <a:rPr lang="en-US" altLang="en-US"/>
              <a:pPr eaLnBrk="1" hangingPunct="1"/>
              <a:t>16</a:t>
            </a:fld>
            <a:endParaRPr lang="en-US" altLang="en-US"/>
          </a:p>
        </p:txBody>
      </p:sp>
    </p:spTree>
    <p:extLst>
      <p:ext uri="{BB962C8B-B14F-4D97-AF65-F5344CB8AC3E}">
        <p14:creationId xmlns:p14="http://schemas.microsoft.com/office/powerpoint/2010/main" val="1039687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9085FAE-8504-427C-A115-C6E451671329}" type="slidenum">
              <a:rPr lang="en-US" altLang="en-US"/>
              <a:pPr eaLnBrk="1" hangingPunct="1"/>
              <a:t>17</a:t>
            </a:fld>
            <a:endParaRPr lang="en-US" altLang="en-US"/>
          </a:p>
        </p:txBody>
      </p:sp>
    </p:spTree>
    <p:extLst>
      <p:ext uri="{BB962C8B-B14F-4D97-AF65-F5344CB8AC3E}">
        <p14:creationId xmlns:p14="http://schemas.microsoft.com/office/powerpoint/2010/main" val="1367204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5ADFF6E0-F6E4-4F99-9F91-4AFB911C0C80}" type="slidenum">
              <a:rPr lang="en-US" altLang="en-US"/>
              <a:pPr eaLnBrk="1" hangingPunct="1"/>
              <a:t>18</a:t>
            </a:fld>
            <a:endParaRPr lang="en-US" altLang="en-US"/>
          </a:p>
        </p:txBody>
      </p:sp>
    </p:spTree>
    <p:extLst>
      <p:ext uri="{BB962C8B-B14F-4D97-AF65-F5344CB8AC3E}">
        <p14:creationId xmlns:p14="http://schemas.microsoft.com/office/powerpoint/2010/main" val="2764528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9D5112E-7D49-432E-885F-10F6AA729141}" type="slidenum">
              <a:rPr lang="en-US" altLang="en-US"/>
              <a:pPr eaLnBrk="1" hangingPunct="1"/>
              <a:t>19</a:t>
            </a:fld>
            <a:endParaRPr lang="en-US" altLang="en-US"/>
          </a:p>
        </p:txBody>
      </p:sp>
    </p:spTree>
    <p:extLst>
      <p:ext uri="{BB962C8B-B14F-4D97-AF65-F5344CB8AC3E}">
        <p14:creationId xmlns:p14="http://schemas.microsoft.com/office/powerpoint/2010/main" val="2763419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3E869786-2A02-426F-9A1F-F423E7DD88BD}" type="slidenum">
              <a:rPr lang="en-US" altLang="en-US"/>
              <a:pPr eaLnBrk="1" hangingPunct="1"/>
              <a:t>2</a:t>
            </a:fld>
            <a:endParaRPr lang="en-US" altLang="en-US"/>
          </a:p>
        </p:txBody>
      </p:sp>
    </p:spTree>
    <p:extLst>
      <p:ext uri="{BB962C8B-B14F-4D97-AF65-F5344CB8AC3E}">
        <p14:creationId xmlns:p14="http://schemas.microsoft.com/office/powerpoint/2010/main" val="21447471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7AFD5D63-276B-45CF-B7B8-C98BD4904FFC}" type="slidenum">
              <a:rPr lang="en-US" altLang="en-US"/>
              <a:pPr eaLnBrk="1" hangingPunct="1"/>
              <a:t>20</a:t>
            </a:fld>
            <a:endParaRPr lang="en-US" altLang="en-US"/>
          </a:p>
        </p:txBody>
      </p:sp>
    </p:spTree>
    <p:extLst>
      <p:ext uri="{BB962C8B-B14F-4D97-AF65-F5344CB8AC3E}">
        <p14:creationId xmlns:p14="http://schemas.microsoft.com/office/powerpoint/2010/main" val="1505078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85A965D-64A3-4E38-B748-DD3EE5E27B7B}" type="slidenum">
              <a:rPr lang="en-US" altLang="en-US"/>
              <a:pPr eaLnBrk="1" hangingPunct="1"/>
              <a:t>21</a:t>
            </a:fld>
            <a:endParaRPr lang="en-US" altLang="en-US"/>
          </a:p>
        </p:txBody>
      </p:sp>
    </p:spTree>
    <p:extLst>
      <p:ext uri="{BB962C8B-B14F-4D97-AF65-F5344CB8AC3E}">
        <p14:creationId xmlns:p14="http://schemas.microsoft.com/office/powerpoint/2010/main" val="1284982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E79BC78-6387-48A6-9A38-02DDEFD14F62}" type="slidenum">
              <a:rPr lang="en-US" altLang="en-US"/>
              <a:pPr eaLnBrk="1" hangingPunct="1"/>
              <a:t>22</a:t>
            </a:fld>
            <a:endParaRPr lang="en-US" altLang="en-US"/>
          </a:p>
        </p:txBody>
      </p:sp>
    </p:spTree>
    <p:extLst>
      <p:ext uri="{BB962C8B-B14F-4D97-AF65-F5344CB8AC3E}">
        <p14:creationId xmlns:p14="http://schemas.microsoft.com/office/powerpoint/2010/main" val="2330261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8AD5ABA-B2F7-417B-832F-2A86E1E8F3AA}" type="slidenum">
              <a:rPr lang="en-US" altLang="en-US"/>
              <a:pPr eaLnBrk="1" hangingPunct="1"/>
              <a:t>23</a:t>
            </a:fld>
            <a:endParaRPr lang="en-US" altLang="en-US"/>
          </a:p>
        </p:txBody>
      </p:sp>
    </p:spTree>
    <p:extLst>
      <p:ext uri="{BB962C8B-B14F-4D97-AF65-F5344CB8AC3E}">
        <p14:creationId xmlns:p14="http://schemas.microsoft.com/office/powerpoint/2010/main" val="1063372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679393A-15DD-45E1-A368-9204BDFB45F0}" type="slidenum">
              <a:rPr lang="en-US" altLang="en-US"/>
              <a:pPr eaLnBrk="1" hangingPunct="1"/>
              <a:t>24</a:t>
            </a:fld>
            <a:endParaRPr lang="en-US" altLang="en-US"/>
          </a:p>
        </p:txBody>
      </p:sp>
    </p:spTree>
    <p:extLst>
      <p:ext uri="{BB962C8B-B14F-4D97-AF65-F5344CB8AC3E}">
        <p14:creationId xmlns:p14="http://schemas.microsoft.com/office/powerpoint/2010/main" val="3832306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BA4F3DB-26E2-4262-9CF7-2DB6AA00B578}" type="slidenum">
              <a:rPr lang="en-US" altLang="en-US"/>
              <a:pPr eaLnBrk="1" hangingPunct="1"/>
              <a:t>25</a:t>
            </a:fld>
            <a:endParaRPr lang="en-US" altLang="en-US"/>
          </a:p>
        </p:txBody>
      </p:sp>
    </p:spTree>
    <p:extLst>
      <p:ext uri="{BB962C8B-B14F-4D97-AF65-F5344CB8AC3E}">
        <p14:creationId xmlns:p14="http://schemas.microsoft.com/office/powerpoint/2010/main" val="2701465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048C3F6-0756-4FE5-B02C-23D6C56DAC08}" type="slidenum">
              <a:rPr lang="en-US" altLang="en-US"/>
              <a:pPr eaLnBrk="1" hangingPunct="1"/>
              <a:t>26</a:t>
            </a:fld>
            <a:endParaRPr lang="en-US" altLang="en-US"/>
          </a:p>
        </p:txBody>
      </p:sp>
    </p:spTree>
    <p:extLst>
      <p:ext uri="{BB962C8B-B14F-4D97-AF65-F5344CB8AC3E}">
        <p14:creationId xmlns:p14="http://schemas.microsoft.com/office/powerpoint/2010/main" val="4216013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E56ABA2-1CBD-471F-97C6-F29C07AD9703}" type="slidenum">
              <a:rPr lang="en-US" altLang="en-US"/>
              <a:pPr eaLnBrk="1" hangingPunct="1"/>
              <a:t>27</a:t>
            </a:fld>
            <a:endParaRPr lang="en-US" altLang="en-US"/>
          </a:p>
        </p:txBody>
      </p:sp>
    </p:spTree>
    <p:extLst>
      <p:ext uri="{BB962C8B-B14F-4D97-AF65-F5344CB8AC3E}">
        <p14:creationId xmlns:p14="http://schemas.microsoft.com/office/powerpoint/2010/main" val="3878203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1B81B69-1A2F-41A1-A5DA-DA0B8C590175}" type="slidenum">
              <a:rPr lang="en-US" altLang="en-US"/>
              <a:pPr eaLnBrk="1" hangingPunct="1"/>
              <a:t>28</a:t>
            </a:fld>
            <a:endParaRPr lang="en-US" altLang="en-US"/>
          </a:p>
        </p:txBody>
      </p:sp>
    </p:spTree>
    <p:extLst>
      <p:ext uri="{BB962C8B-B14F-4D97-AF65-F5344CB8AC3E}">
        <p14:creationId xmlns:p14="http://schemas.microsoft.com/office/powerpoint/2010/main" val="16912801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B46698D-860A-4FAB-8249-33D4B518DED8}" type="slidenum">
              <a:rPr lang="en-US" altLang="en-US"/>
              <a:pPr eaLnBrk="1" hangingPunct="1"/>
              <a:t>29</a:t>
            </a:fld>
            <a:endParaRPr lang="en-US" altLang="en-US"/>
          </a:p>
        </p:txBody>
      </p:sp>
    </p:spTree>
    <p:extLst>
      <p:ext uri="{BB962C8B-B14F-4D97-AF65-F5344CB8AC3E}">
        <p14:creationId xmlns:p14="http://schemas.microsoft.com/office/powerpoint/2010/main" val="3803021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272E7C7-E8E4-419C-AF2A-8035885C7A0E}" type="slidenum">
              <a:rPr lang="en-US" altLang="en-US"/>
              <a:pPr eaLnBrk="1" hangingPunct="1"/>
              <a:t>3</a:t>
            </a:fld>
            <a:endParaRPr lang="en-US" altLang="en-US"/>
          </a:p>
        </p:txBody>
      </p:sp>
    </p:spTree>
    <p:extLst>
      <p:ext uri="{BB962C8B-B14F-4D97-AF65-F5344CB8AC3E}">
        <p14:creationId xmlns:p14="http://schemas.microsoft.com/office/powerpoint/2010/main" val="28187945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C2D787F-F9B5-4AE1-8A16-DB895D7B16C6}" type="slidenum">
              <a:rPr lang="en-US" altLang="en-US"/>
              <a:pPr eaLnBrk="1" hangingPunct="1"/>
              <a:t>30</a:t>
            </a:fld>
            <a:endParaRPr lang="en-US" altLang="en-US"/>
          </a:p>
        </p:txBody>
      </p:sp>
    </p:spTree>
    <p:extLst>
      <p:ext uri="{BB962C8B-B14F-4D97-AF65-F5344CB8AC3E}">
        <p14:creationId xmlns:p14="http://schemas.microsoft.com/office/powerpoint/2010/main" val="38173898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2343690-5BAE-4BB7-8A2C-1CBCB29F4739}" type="slidenum">
              <a:rPr lang="en-US" altLang="en-US"/>
              <a:pPr eaLnBrk="1" hangingPunct="1"/>
              <a:t>31</a:t>
            </a:fld>
            <a:endParaRPr lang="en-US" altLang="en-US"/>
          </a:p>
        </p:txBody>
      </p:sp>
    </p:spTree>
    <p:extLst>
      <p:ext uri="{BB962C8B-B14F-4D97-AF65-F5344CB8AC3E}">
        <p14:creationId xmlns:p14="http://schemas.microsoft.com/office/powerpoint/2010/main" val="9236169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98B6A4B-E68B-48C1-9974-DAEEF2AB0704}" type="slidenum">
              <a:rPr lang="en-US" altLang="en-US"/>
              <a:pPr eaLnBrk="1" hangingPunct="1"/>
              <a:t>32</a:t>
            </a:fld>
            <a:endParaRPr lang="en-US" altLang="en-US"/>
          </a:p>
        </p:txBody>
      </p:sp>
    </p:spTree>
    <p:extLst>
      <p:ext uri="{BB962C8B-B14F-4D97-AF65-F5344CB8AC3E}">
        <p14:creationId xmlns:p14="http://schemas.microsoft.com/office/powerpoint/2010/main" val="23495796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3C01DB90-CDD9-4961-A4EE-330A6EEA9F03}" type="slidenum">
              <a:rPr lang="en-US" altLang="en-US"/>
              <a:pPr eaLnBrk="1" hangingPunct="1"/>
              <a:t>33</a:t>
            </a:fld>
            <a:endParaRPr lang="en-US" altLang="en-US"/>
          </a:p>
        </p:txBody>
      </p:sp>
    </p:spTree>
    <p:extLst>
      <p:ext uri="{BB962C8B-B14F-4D97-AF65-F5344CB8AC3E}">
        <p14:creationId xmlns:p14="http://schemas.microsoft.com/office/powerpoint/2010/main" val="7286443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3346E7F9-8E00-48DB-8CBD-882D961A37AF}" type="slidenum">
              <a:rPr lang="en-US" altLang="en-US"/>
              <a:pPr eaLnBrk="1" hangingPunct="1"/>
              <a:t>34</a:t>
            </a:fld>
            <a:endParaRPr lang="en-US" altLang="en-US"/>
          </a:p>
        </p:txBody>
      </p:sp>
    </p:spTree>
    <p:extLst>
      <p:ext uri="{BB962C8B-B14F-4D97-AF65-F5344CB8AC3E}">
        <p14:creationId xmlns:p14="http://schemas.microsoft.com/office/powerpoint/2010/main" val="29376444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39A9B01-A465-4873-86F9-722CCF9E5CC5}" type="slidenum">
              <a:rPr lang="en-US" altLang="en-US"/>
              <a:pPr eaLnBrk="1" hangingPunct="1"/>
              <a:t>35</a:t>
            </a:fld>
            <a:endParaRPr lang="en-US" altLang="en-US"/>
          </a:p>
        </p:txBody>
      </p:sp>
    </p:spTree>
    <p:extLst>
      <p:ext uri="{BB962C8B-B14F-4D97-AF65-F5344CB8AC3E}">
        <p14:creationId xmlns:p14="http://schemas.microsoft.com/office/powerpoint/2010/main" val="6297336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F278B4E-3652-42B0-B24A-28A89A575D5D}" type="slidenum">
              <a:rPr lang="en-US" altLang="en-US"/>
              <a:pPr eaLnBrk="1" hangingPunct="1"/>
              <a:t>36</a:t>
            </a:fld>
            <a:endParaRPr lang="en-US" altLang="en-US"/>
          </a:p>
        </p:txBody>
      </p:sp>
    </p:spTree>
    <p:extLst>
      <p:ext uri="{BB962C8B-B14F-4D97-AF65-F5344CB8AC3E}">
        <p14:creationId xmlns:p14="http://schemas.microsoft.com/office/powerpoint/2010/main" val="2886792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8BCA1CCD-F6C2-4E30-8A31-5803A68E3F24}" type="slidenum">
              <a:rPr lang="en-US" altLang="en-US"/>
              <a:pPr eaLnBrk="1" hangingPunct="1"/>
              <a:t>4</a:t>
            </a:fld>
            <a:endParaRPr lang="en-US" altLang="en-US"/>
          </a:p>
        </p:txBody>
      </p:sp>
    </p:spTree>
    <p:extLst>
      <p:ext uri="{BB962C8B-B14F-4D97-AF65-F5344CB8AC3E}">
        <p14:creationId xmlns:p14="http://schemas.microsoft.com/office/powerpoint/2010/main" val="4235530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28DA3A9-9468-4F5A-B5C2-DCBC26FB4DCA}" type="slidenum">
              <a:rPr lang="en-US" altLang="en-US"/>
              <a:pPr eaLnBrk="1" hangingPunct="1"/>
              <a:t>5</a:t>
            </a:fld>
            <a:endParaRPr lang="en-US" altLang="en-US"/>
          </a:p>
        </p:txBody>
      </p:sp>
    </p:spTree>
    <p:extLst>
      <p:ext uri="{BB962C8B-B14F-4D97-AF65-F5344CB8AC3E}">
        <p14:creationId xmlns:p14="http://schemas.microsoft.com/office/powerpoint/2010/main" val="1722090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6300DC3-7273-4F98-9EA0-D9DB6C8DABFB}" type="slidenum">
              <a:rPr lang="en-US" altLang="en-US"/>
              <a:pPr eaLnBrk="1" hangingPunct="1"/>
              <a:t>6</a:t>
            </a:fld>
            <a:endParaRPr lang="en-US" altLang="en-US"/>
          </a:p>
        </p:txBody>
      </p:sp>
    </p:spTree>
    <p:extLst>
      <p:ext uri="{BB962C8B-B14F-4D97-AF65-F5344CB8AC3E}">
        <p14:creationId xmlns:p14="http://schemas.microsoft.com/office/powerpoint/2010/main" val="2612190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A28DE6A6-67AE-44EA-950E-2C17BBE39D70}" type="slidenum">
              <a:rPr lang="en-US" altLang="en-US"/>
              <a:pPr eaLnBrk="1" hangingPunct="1"/>
              <a:t>7</a:t>
            </a:fld>
            <a:endParaRPr lang="en-US" altLang="en-US"/>
          </a:p>
        </p:txBody>
      </p:sp>
    </p:spTree>
    <p:extLst>
      <p:ext uri="{BB962C8B-B14F-4D97-AF65-F5344CB8AC3E}">
        <p14:creationId xmlns:p14="http://schemas.microsoft.com/office/powerpoint/2010/main" val="845022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CE191ED-E444-4E55-847B-855FB15F0F6F}" type="slidenum">
              <a:rPr lang="en-US" altLang="en-US"/>
              <a:pPr eaLnBrk="1" hangingPunct="1"/>
              <a:t>8</a:t>
            </a:fld>
            <a:endParaRPr lang="en-US" altLang="en-US"/>
          </a:p>
        </p:txBody>
      </p:sp>
    </p:spTree>
    <p:extLst>
      <p:ext uri="{BB962C8B-B14F-4D97-AF65-F5344CB8AC3E}">
        <p14:creationId xmlns:p14="http://schemas.microsoft.com/office/powerpoint/2010/main" val="1754446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CE762C3D-E6D2-4729-B326-97AC95C28037}" type="slidenum">
              <a:rPr lang="en-US" altLang="en-US"/>
              <a:pPr eaLnBrk="1" hangingPunct="1"/>
              <a:t>9</a:t>
            </a:fld>
            <a:endParaRPr lang="en-US" altLang="en-US"/>
          </a:p>
        </p:txBody>
      </p:sp>
    </p:spTree>
    <p:extLst>
      <p:ext uri="{BB962C8B-B14F-4D97-AF65-F5344CB8AC3E}">
        <p14:creationId xmlns:p14="http://schemas.microsoft.com/office/powerpoint/2010/main" val="3106025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D9D643D-E77C-4199-80C8-EC195E34C198}" type="slidenum">
              <a:rPr lang="en-US" altLang="en-US"/>
              <a:pPr/>
              <a:t>‹#›</a:t>
            </a:fld>
            <a:endParaRPr lang="en-US" altLang="en-US"/>
          </a:p>
        </p:txBody>
      </p:sp>
    </p:spTree>
    <p:extLst>
      <p:ext uri="{BB962C8B-B14F-4D97-AF65-F5344CB8AC3E}">
        <p14:creationId xmlns:p14="http://schemas.microsoft.com/office/powerpoint/2010/main" val="681461878"/>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7D07668-6221-474A-9274-EF44C4F70454}" type="slidenum">
              <a:rPr lang="en-US" altLang="en-US"/>
              <a:pPr/>
              <a:t>‹#›</a:t>
            </a:fld>
            <a:endParaRPr lang="en-US" altLang="en-US"/>
          </a:p>
        </p:txBody>
      </p:sp>
    </p:spTree>
    <p:extLst>
      <p:ext uri="{BB962C8B-B14F-4D97-AF65-F5344CB8AC3E}">
        <p14:creationId xmlns:p14="http://schemas.microsoft.com/office/powerpoint/2010/main" val="348303777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7C38982-040B-4E02-AA83-6FA82C380072}" type="slidenum">
              <a:rPr lang="en-US" altLang="en-US"/>
              <a:pPr/>
              <a:t>‹#›</a:t>
            </a:fld>
            <a:endParaRPr lang="en-US" altLang="en-US"/>
          </a:p>
        </p:txBody>
      </p:sp>
    </p:spTree>
    <p:extLst>
      <p:ext uri="{BB962C8B-B14F-4D97-AF65-F5344CB8AC3E}">
        <p14:creationId xmlns:p14="http://schemas.microsoft.com/office/powerpoint/2010/main" val="106534921"/>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77F298B6-C8EB-40C3-9387-84B251006724}" type="slidenum">
              <a:rPr lang="en-US" altLang="en-US"/>
              <a:pPr/>
              <a:t>‹#›</a:t>
            </a:fld>
            <a:endParaRPr lang="en-US" altLang="en-US"/>
          </a:p>
        </p:txBody>
      </p:sp>
    </p:spTree>
    <p:extLst>
      <p:ext uri="{BB962C8B-B14F-4D97-AF65-F5344CB8AC3E}">
        <p14:creationId xmlns:p14="http://schemas.microsoft.com/office/powerpoint/2010/main" val="3114951156"/>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558D62B1-82C3-4F97-8F12-D7C3325AF33E}" type="slidenum">
              <a:rPr lang="en-US" altLang="en-US"/>
              <a:pPr/>
              <a:t>‹#›</a:t>
            </a:fld>
            <a:endParaRPr lang="en-US" altLang="en-US"/>
          </a:p>
        </p:txBody>
      </p:sp>
    </p:spTree>
    <p:extLst>
      <p:ext uri="{BB962C8B-B14F-4D97-AF65-F5344CB8AC3E}">
        <p14:creationId xmlns:p14="http://schemas.microsoft.com/office/powerpoint/2010/main" val="3065774681"/>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C663CE39-9F2D-4B98-930D-B6DFAFDB5A7B}" type="slidenum">
              <a:rPr lang="en-US" altLang="en-US"/>
              <a:pPr/>
              <a:t>‹#›</a:t>
            </a:fld>
            <a:endParaRPr lang="en-US" altLang="en-US"/>
          </a:p>
        </p:txBody>
      </p:sp>
    </p:spTree>
    <p:extLst>
      <p:ext uri="{BB962C8B-B14F-4D97-AF65-F5344CB8AC3E}">
        <p14:creationId xmlns:p14="http://schemas.microsoft.com/office/powerpoint/2010/main" val="2400977104"/>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B641782E-895B-4CDA-89CD-C40C06577CFA}" type="slidenum">
              <a:rPr lang="en-US" altLang="en-US"/>
              <a:pPr/>
              <a:t>‹#›</a:t>
            </a:fld>
            <a:endParaRPr lang="en-US" altLang="en-US"/>
          </a:p>
        </p:txBody>
      </p:sp>
    </p:spTree>
    <p:extLst>
      <p:ext uri="{BB962C8B-B14F-4D97-AF65-F5344CB8AC3E}">
        <p14:creationId xmlns:p14="http://schemas.microsoft.com/office/powerpoint/2010/main" val="1701313430"/>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26F45A1-0892-4019-8D2D-E3C2393886E1}" type="slidenum">
              <a:rPr lang="en-US" altLang="en-US"/>
              <a:pPr/>
              <a:t>‹#›</a:t>
            </a:fld>
            <a:endParaRPr lang="en-US" altLang="en-US"/>
          </a:p>
        </p:txBody>
      </p:sp>
    </p:spTree>
    <p:extLst>
      <p:ext uri="{BB962C8B-B14F-4D97-AF65-F5344CB8AC3E}">
        <p14:creationId xmlns:p14="http://schemas.microsoft.com/office/powerpoint/2010/main" val="1502413527"/>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D5ED8B7-305D-4F9B-A8AA-2061A9289489}" type="slidenum">
              <a:rPr lang="en-US" altLang="en-US"/>
              <a:pPr/>
              <a:t>‹#›</a:t>
            </a:fld>
            <a:endParaRPr lang="en-US" altLang="en-US"/>
          </a:p>
        </p:txBody>
      </p:sp>
    </p:spTree>
    <p:extLst>
      <p:ext uri="{BB962C8B-B14F-4D97-AF65-F5344CB8AC3E}">
        <p14:creationId xmlns:p14="http://schemas.microsoft.com/office/powerpoint/2010/main" val="330190832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97335FD-045B-4AD9-97E3-240A61A3BB5C}" type="slidenum">
              <a:rPr lang="en-US" altLang="en-US"/>
              <a:pPr/>
              <a:t>‹#›</a:t>
            </a:fld>
            <a:endParaRPr lang="en-US" altLang="en-US"/>
          </a:p>
        </p:txBody>
      </p:sp>
    </p:spTree>
    <p:extLst>
      <p:ext uri="{BB962C8B-B14F-4D97-AF65-F5344CB8AC3E}">
        <p14:creationId xmlns:p14="http://schemas.microsoft.com/office/powerpoint/2010/main" val="2530627213"/>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23766F5-6F11-42A2-B324-8EAF6E2F6515}" type="slidenum">
              <a:rPr lang="en-US" altLang="en-US"/>
              <a:pPr/>
              <a:t>‹#›</a:t>
            </a:fld>
            <a:endParaRPr lang="en-US" altLang="en-US"/>
          </a:p>
        </p:txBody>
      </p:sp>
    </p:spTree>
    <p:extLst>
      <p:ext uri="{BB962C8B-B14F-4D97-AF65-F5344CB8AC3E}">
        <p14:creationId xmlns:p14="http://schemas.microsoft.com/office/powerpoint/2010/main" val="245601407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5EF94271-1ABF-426A-BA74-CF04E55E2C61}" type="slidenum">
              <a:rPr lang="en-US" altLang="en-US"/>
              <a:pPr/>
              <a:t>‹#›</a:t>
            </a:fld>
            <a:endParaRPr lang="en-US" altLang="en-US"/>
          </a:p>
        </p:txBody>
      </p:sp>
    </p:spTree>
    <p:extLst>
      <p:ext uri="{BB962C8B-B14F-4D97-AF65-F5344CB8AC3E}">
        <p14:creationId xmlns:p14="http://schemas.microsoft.com/office/powerpoint/2010/main" val="64650372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7EE2057C-9180-4F75-B539-515B3381B35D}" type="slidenum">
              <a:rPr lang="en-US" altLang="en-US"/>
              <a:pPr/>
              <a:t>‹#›</a:t>
            </a:fld>
            <a:endParaRPr lang="en-US" altLang="en-US"/>
          </a:p>
        </p:txBody>
      </p:sp>
    </p:spTree>
    <p:extLst>
      <p:ext uri="{BB962C8B-B14F-4D97-AF65-F5344CB8AC3E}">
        <p14:creationId xmlns:p14="http://schemas.microsoft.com/office/powerpoint/2010/main" val="1203626603"/>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EF199D45-DFB1-4B1A-9593-02928A34798F}" type="slidenum">
              <a:rPr lang="en-US" altLang="en-US"/>
              <a:pPr/>
              <a:t>‹#›</a:t>
            </a:fld>
            <a:endParaRPr lang="en-US" altLang="en-US"/>
          </a:p>
        </p:txBody>
      </p:sp>
    </p:spTree>
    <p:extLst>
      <p:ext uri="{BB962C8B-B14F-4D97-AF65-F5344CB8AC3E}">
        <p14:creationId xmlns:p14="http://schemas.microsoft.com/office/powerpoint/2010/main" val="2319357321"/>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C7ACAE1-DF09-4F75-BC12-130926C4A9A6}" type="slidenum">
              <a:rPr lang="en-US" altLang="en-US"/>
              <a:pPr/>
              <a:t>‹#›</a:t>
            </a:fld>
            <a:endParaRPr lang="en-US" altLang="en-US"/>
          </a:p>
        </p:txBody>
      </p:sp>
    </p:spTree>
    <p:extLst>
      <p:ext uri="{BB962C8B-B14F-4D97-AF65-F5344CB8AC3E}">
        <p14:creationId xmlns:p14="http://schemas.microsoft.com/office/powerpoint/2010/main" val="2682868160"/>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DB2A790-0C8E-46FD-98D3-97EEBC5F8BDC}" type="slidenum">
              <a:rPr lang="en-US" altLang="en-US"/>
              <a:pPr/>
              <a:t>‹#›</a:t>
            </a:fld>
            <a:endParaRPr lang="en-US" altLang="en-US"/>
          </a:p>
        </p:txBody>
      </p:sp>
    </p:spTree>
    <p:extLst>
      <p:ext uri="{BB962C8B-B14F-4D97-AF65-F5344CB8AC3E}">
        <p14:creationId xmlns:p14="http://schemas.microsoft.com/office/powerpoint/2010/main" val="100079583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hyperlink" Target="http://az.audubon.or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24292719_38_nobird_2"/>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0" y="-80963"/>
            <a:ext cx="9144000" cy="624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fld id="{F86BAF7C-1C99-4A46-BD4C-6E4B0285D0B7}" type="slidenum">
              <a:rPr lang="en-US" altLang="en-US"/>
              <a:pPr/>
              <a:t>‹#›</a:t>
            </a:fld>
            <a:endParaRPr lang="en-US" altLang="en-US"/>
          </a:p>
        </p:txBody>
      </p:sp>
      <p:pic>
        <p:nvPicPr>
          <p:cNvPr id="1032" name="Picture 7" descr="AuAZcolor"/>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228600" y="6365875"/>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Rectangle 8"/>
          <p:cNvSpPr>
            <a:spLocks noChangeArrowheads="1"/>
          </p:cNvSpPr>
          <p:nvPr userDrawn="1"/>
        </p:nvSpPr>
        <p:spPr bwMode="auto">
          <a:xfrm>
            <a:off x="5146675" y="6472238"/>
            <a:ext cx="3616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1600">
                <a:hlinkClick r:id="rId20"/>
              </a:rPr>
              <a:t>http://az.audubon.org</a:t>
            </a:r>
            <a:r>
              <a:rPr lang="en-US" altLang="en-US" sz="1600"/>
              <a:t>   Winter 2012</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KILL_051301.mp3" TargetMode="External"/><Relationship Id="rId1" Type="http://schemas.microsoft.com/office/2007/relationships/media" Target="file:///\\10.148.0.20\share\Education%20Programs\STW%20Materials\STW%20Central%20AZ_SPANISH\CR_KILL_051301.mp3" TargetMode="External"/><Relationship Id="rId6" Type="http://schemas.openxmlformats.org/officeDocument/2006/relationships/image" Target="../media/image22.png"/><Relationship Id="rId5" Type="http://schemas.openxmlformats.org/officeDocument/2006/relationships/image" Target="../media/image16.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MODO_1_031702.mp3" TargetMode="External"/><Relationship Id="rId1" Type="http://schemas.microsoft.com/office/2007/relationships/media" Target="file:///\\10.148.0.20\share\Education%20Programs\STW%20Materials\STW%20Central%20AZ_SPANISH\CR_MODO_1_031702.mp3" TargetMode="External"/><Relationship Id="rId6" Type="http://schemas.openxmlformats.org/officeDocument/2006/relationships/image" Target="../media/image22.png"/><Relationship Id="rId5" Type="http://schemas.openxmlformats.org/officeDocument/2006/relationships/image" Target="../media/image17.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ANHU_1_112201.mp3" TargetMode="External"/><Relationship Id="rId1" Type="http://schemas.microsoft.com/office/2007/relationships/media" Target="file:///\\10.148.0.20\share\Education%20Programs\STW%20Materials\STW%20Central%20AZ_SPANISH\CR_ANHU_1_112201.mp3" TargetMode="External"/><Relationship Id="rId6" Type="http://schemas.openxmlformats.org/officeDocument/2006/relationships/image" Target="../media/image22.png"/><Relationship Id="rId5" Type="http://schemas.openxmlformats.org/officeDocument/2006/relationships/image" Target="../media/image26.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GIWO_1_121601.mp3" TargetMode="External"/><Relationship Id="rId1" Type="http://schemas.microsoft.com/office/2007/relationships/media" Target="file:///\\10.148.0.20\share\Education%20Programs\STW%20Materials\STW%20Central%20AZ_SPANISH\CR_GIWO_1_121601.mp3" TargetMode="External"/><Relationship Id="rId6" Type="http://schemas.openxmlformats.org/officeDocument/2006/relationships/image" Target="../media/image22.png"/><Relationship Id="rId5" Type="http://schemas.openxmlformats.org/officeDocument/2006/relationships/image" Target="../media/image27.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NOMO_1_031001.mp3" TargetMode="External"/><Relationship Id="rId1" Type="http://schemas.microsoft.com/office/2007/relationships/media" Target="file:///\\10.148.0.20\share\Education%20Programs\STW%20Materials\STW%20Central%20AZ_SPANISH\CR_NOMO_1_031001.mp3" TargetMode="External"/><Relationship Id="rId6" Type="http://schemas.openxmlformats.org/officeDocument/2006/relationships/image" Target="../media/image22.png"/><Relationship Id="rId5" Type="http://schemas.openxmlformats.org/officeDocument/2006/relationships/image" Target="../media/image18.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CBTH_3_042201.mp3" TargetMode="External"/><Relationship Id="rId1" Type="http://schemas.microsoft.com/office/2007/relationships/media" Target="file:///\\10.148.0.20\share\Education%20Programs\STW%20Materials\STW%20Central%20AZ_SPANISH\CR_CBTH_3_042201.mp3" TargetMode="External"/><Relationship Id="rId6" Type="http://schemas.openxmlformats.org/officeDocument/2006/relationships/image" Target="../media/image22.png"/><Relationship Id="rId5" Type="http://schemas.openxmlformats.org/officeDocument/2006/relationships/image" Target="../media/image11.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GTGR_031701.mp3" TargetMode="External"/><Relationship Id="rId1" Type="http://schemas.microsoft.com/office/2007/relationships/media" Target="file:///\\10.148.0.20\share\Education%20Programs\STW%20Materials\STW%20Central%20AZ_SPANISH\CR_GTGR_031701.mp3" TargetMode="External"/><Relationship Id="rId6" Type="http://schemas.openxmlformats.org/officeDocument/2006/relationships/image" Target="../media/image22.png"/><Relationship Id="rId5" Type="http://schemas.openxmlformats.org/officeDocument/2006/relationships/image" Target="../media/image13.jpe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HOFI_1B_022401.mp3" TargetMode="External"/><Relationship Id="rId1" Type="http://schemas.microsoft.com/office/2007/relationships/media" Target="file:///\\10.148.0.20\share\Education%20Programs\STW%20Materials\STW%20Central%20AZ_SPANISH\CR_HOFI_1B_022401.mp3" TargetMode="External"/><Relationship Id="rId6" Type="http://schemas.openxmlformats.org/officeDocument/2006/relationships/image" Target="../media/image22.png"/><Relationship Id="rId5" Type="http://schemas.openxmlformats.org/officeDocument/2006/relationships/image" Target="../media/image14.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HOSP_1_031002.mp3" TargetMode="External"/><Relationship Id="rId1" Type="http://schemas.microsoft.com/office/2007/relationships/media" Target="file:///\\10.148.0.20\share\Education%20Programs\STW%20Materials\STW%20Central%20AZ_SPANISH\CR_HOSP_1_031002.mp3" TargetMode="External"/><Relationship Id="rId6" Type="http://schemas.openxmlformats.org/officeDocument/2006/relationships/image" Target="../media/image22.png"/><Relationship Id="rId5" Type="http://schemas.openxmlformats.org/officeDocument/2006/relationships/image" Target="../media/image15.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RTHA_081201.mp3" TargetMode="External"/><Relationship Id="rId1" Type="http://schemas.microsoft.com/office/2007/relationships/media" Target="file:///\\10.148.0.20\share\Education%20Programs\STW%20Materials\STW%20Central%20AZ_SPANISH\CR_RTHA_081201.mp3" TargetMode="External"/><Relationship Id="rId6" Type="http://schemas.openxmlformats.org/officeDocument/2006/relationships/image" Target="../media/image22.png"/><Relationship Id="rId5" Type="http://schemas.openxmlformats.org/officeDocument/2006/relationships/image" Target="../media/image19.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hyperlink" Target="http://askabiologist.asu.edu/birdsong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14.xml"/><Relationship Id="rId7" Type="http://schemas.openxmlformats.org/officeDocument/2006/relationships/image" Target="../media/image14.jpeg"/><Relationship Id="rId2" Type="http://schemas.openxmlformats.org/officeDocument/2006/relationships/audio" Target="file:///\\10.148.0.20\share\Education%20Programs\STW%20Materials\STW%20Central%20AZ_SPANISH\CR_HOFI_1B_022401.mp3" TargetMode="External"/><Relationship Id="rId1" Type="http://schemas.microsoft.com/office/2007/relationships/media" Target="file:///\\10.148.0.20\share\Education%20Programs\STW%20Materials\STW%20Central%20AZ_SPANISH\CR_HOFI_1B_022401.mp3" TargetMode="External"/><Relationship Id="rId6" Type="http://schemas.openxmlformats.org/officeDocument/2006/relationships/image" Target="../media/image18.jpeg"/><Relationship Id="rId5" Type="http://schemas.openxmlformats.org/officeDocument/2006/relationships/image" Target="../media/image22.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14.xml"/><Relationship Id="rId7" Type="http://schemas.openxmlformats.org/officeDocument/2006/relationships/image" Target="../media/image15.jpeg"/><Relationship Id="rId2" Type="http://schemas.openxmlformats.org/officeDocument/2006/relationships/audio" Target="file:///\\10.148.0.20\share\Education%20Programs\STW%20Materials\STW%20Central%20AZ_SPANISH\CR_CBTH_3_042201.mp3" TargetMode="External"/><Relationship Id="rId1" Type="http://schemas.microsoft.com/office/2007/relationships/media" Target="file:///\\10.148.0.20\share\Education%20Programs\STW%20Materials\STW%20Central%20AZ_SPANISH\CR_CBTH_3_042201.mp3" TargetMode="External"/><Relationship Id="rId6" Type="http://schemas.openxmlformats.org/officeDocument/2006/relationships/image" Target="../media/image12.jpeg"/><Relationship Id="rId5" Type="http://schemas.openxmlformats.org/officeDocument/2006/relationships/image" Target="../media/image22.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Layout" Target="../slideLayouts/slideLayout15.xml"/><Relationship Id="rId7" Type="http://schemas.openxmlformats.org/officeDocument/2006/relationships/image" Target="../media/image16.jpeg"/><Relationship Id="rId2" Type="http://schemas.openxmlformats.org/officeDocument/2006/relationships/audio" Target="file:///\\10.148.0.20\share\Education%20Programs\STW%20Materials\STW%20Central%20AZ_SPANISH\CR_MODO_1_031702.mp3" TargetMode="External"/><Relationship Id="rId1" Type="http://schemas.microsoft.com/office/2007/relationships/media" Target="file:///\\10.148.0.20\share\Education%20Programs\STW%20Materials\STW%20Central%20AZ_SPANISH\CR_MODO_1_031702.mp3" TargetMode="External"/><Relationship Id="rId6" Type="http://schemas.openxmlformats.org/officeDocument/2006/relationships/image" Target="../media/image15.jpeg"/><Relationship Id="rId5" Type="http://schemas.openxmlformats.org/officeDocument/2006/relationships/image" Target="../media/image22.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15.xml"/><Relationship Id="rId7" Type="http://schemas.openxmlformats.org/officeDocument/2006/relationships/image" Target="../media/image10.jpeg"/><Relationship Id="rId2" Type="http://schemas.openxmlformats.org/officeDocument/2006/relationships/audio" Target="file:///\\10.148.0.20\share\Education%20Programs\STW%20Materials\STW%20Central%20AZ_SPANISH\CR_ANHU_1_112201.mp3" TargetMode="External"/><Relationship Id="rId1" Type="http://schemas.microsoft.com/office/2007/relationships/media" Target="file:///\\10.148.0.20\share\Education%20Programs\STW%20Materials\STW%20Central%20AZ_SPANISH\CR_ANHU_1_112201.mp3" TargetMode="External"/><Relationship Id="rId6" Type="http://schemas.openxmlformats.org/officeDocument/2006/relationships/image" Target="../media/image12.jpeg"/><Relationship Id="rId5" Type="http://schemas.openxmlformats.org/officeDocument/2006/relationships/image" Target="../media/image2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15.xml"/><Relationship Id="rId7" Type="http://schemas.openxmlformats.org/officeDocument/2006/relationships/image" Target="../media/image11.jpeg"/><Relationship Id="rId2" Type="http://schemas.openxmlformats.org/officeDocument/2006/relationships/audio" Target="file:///\\10.148.0.20\share\Education%20Programs\STW%20Materials\STW%20Central%20AZ_SPANISH\CR_KILL_051301.mp3" TargetMode="External"/><Relationship Id="rId1" Type="http://schemas.microsoft.com/office/2007/relationships/media" Target="file:///\\10.148.0.20\share\Education%20Programs\STW%20Materials\STW%20Central%20AZ_SPANISH\CR_KILL_051301.mp3" TargetMode="External"/><Relationship Id="rId6" Type="http://schemas.openxmlformats.org/officeDocument/2006/relationships/image" Target="../media/image14.jpeg"/><Relationship Id="rId5" Type="http://schemas.openxmlformats.org/officeDocument/2006/relationships/image" Target="../media/image22.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15.xml"/><Relationship Id="rId7" Type="http://schemas.openxmlformats.org/officeDocument/2006/relationships/image" Target="../media/image11.jpeg"/><Relationship Id="rId2" Type="http://schemas.openxmlformats.org/officeDocument/2006/relationships/audio" Target="file:///\\10.148.0.20\share\Education%20Programs\STW%20Materials\STW%20Central%20AZ_SPANISH\CR_RTHA_081201.mp3" TargetMode="External"/><Relationship Id="rId1" Type="http://schemas.microsoft.com/office/2007/relationships/media" Target="file:///\\10.148.0.20\share\Education%20Programs\STW%20Materials\STW%20Central%20AZ_SPANISH\CR_RTHA_081201.mp3" TargetMode="External"/><Relationship Id="rId6" Type="http://schemas.openxmlformats.org/officeDocument/2006/relationships/image" Target="../media/image15.jpeg"/><Relationship Id="rId5" Type="http://schemas.openxmlformats.org/officeDocument/2006/relationships/image" Target="../media/image22.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15.xml"/><Relationship Id="rId7" Type="http://schemas.openxmlformats.org/officeDocument/2006/relationships/image" Target="../media/image18.jpeg"/><Relationship Id="rId2" Type="http://schemas.openxmlformats.org/officeDocument/2006/relationships/audio" Target="file:///\\10.148.0.20\share\Education%20Programs\STW%20Materials\STW%20Central%20AZ_SPANISH\CR_GTGR_031701.mp3" TargetMode="External"/><Relationship Id="rId1" Type="http://schemas.microsoft.com/office/2007/relationships/media" Target="file:///\\10.148.0.20\share\Education%20Programs\STW%20Materials\STW%20Central%20AZ_SPANISH\CR_GTGR_031701.mp3" TargetMode="External"/><Relationship Id="rId6" Type="http://schemas.openxmlformats.org/officeDocument/2006/relationships/image" Target="../media/image10.jpeg"/><Relationship Id="rId5" Type="http://schemas.openxmlformats.org/officeDocument/2006/relationships/image" Target="../media/image22.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15.xml"/><Relationship Id="rId7" Type="http://schemas.openxmlformats.org/officeDocument/2006/relationships/image" Target="../media/image18.jpeg"/><Relationship Id="rId2" Type="http://schemas.openxmlformats.org/officeDocument/2006/relationships/audio" Target="file:///\\10.148.0.20\share\Education%20Programs\STW%20Materials\STW%20Central%20AZ_SPANISH\CR_NOMO_1_031001.mp3" TargetMode="External"/><Relationship Id="rId1" Type="http://schemas.microsoft.com/office/2007/relationships/media" Target="file:///\\10.148.0.20\share\Education%20Programs\STW%20Materials\STW%20Central%20AZ_SPANISH\CR_NOMO_1_031001.mp3" TargetMode="External"/><Relationship Id="rId6" Type="http://schemas.openxmlformats.org/officeDocument/2006/relationships/image" Target="../media/image10.jpeg"/><Relationship Id="rId5" Type="http://schemas.openxmlformats.org/officeDocument/2006/relationships/image" Target="../media/image22.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15.xml"/><Relationship Id="rId7" Type="http://schemas.openxmlformats.org/officeDocument/2006/relationships/image" Target="../media/image19.jpeg"/><Relationship Id="rId2" Type="http://schemas.openxmlformats.org/officeDocument/2006/relationships/audio" Target="file:///\\10.148.0.20\share\Education%20Programs\STW%20Materials\STW%20Central%20AZ_SPANISH\CR_GIWO_1_121601.mp3" TargetMode="External"/><Relationship Id="rId1" Type="http://schemas.microsoft.com/office/2007/relationships/media" Target="file:///\\10.148.0.20\share\Education%20Programs\STW%20Materials\STW%20Central%20AZ_SPANISH\CR_GIWO_1_121601.mp3" TargetMode="External"/><Relationship Id="rId6" Type="http://schemas.openxmlformats.org/officeDocument/2006/relationships/image" Target="../media/image12.jpeg"/><Relationship Id="rId5" Type="http://schemas.openxmlformats.org/officeDocument/2006/relationships/image" Target="../media/image22.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wmf"/></Relationships>
</file>

<file path=ppt/slides/_rels/slide3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15.xml"/><Relationship Id="rId7" Type="http://schemas.openxmlformats.org/officeDocument/2006/relationships/image" Target="../media/image10.jpeg"/><Relationship Id="rId2" Type="http://schemas.openxmlformats.org/officeDocument/2006/relationships/audio" Target="file:///\\10.148.0.20\share\Education%20Programs\STW%20Materials\STW%20Central%20AZ_SPANISH\CR_HOSP_1_031002.mp3" TargetMode="External"/><Relationship Id="rId1" Type="http://schemas.microsoft.com/office/2007/relationships/media" Target="file:///\\10.148.0.20\share\Education%20Programs\STW%20Materials\STW%20Central%20AZ_SPANISH\CR_HOSP_1_031002.mp3" TargetMode="External"/><Relationship Id="rId6" Type="http://schemas.openxmlformats.org/officeDocument/2006/relationships/image" Target="../media/image15.jpeg"/><Relationship Id="rId5" Type="http://schemas.openxmlformats.org/officeDocument/2006/relationships/image" Target="../media/image22.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hyperlink" Target="http://askabiologist.asu.edu/birdsong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askabiologist.asu.edu/pages/permissions.php"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21.w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10.148.0.20\share\Education%20Programs\STW%20Materials\STW%20Central%20AZ_SPANISH\CR_RTHA_081201.mp3" TargetMode="External"/><Relationship Id="rId1" Type="http://schemas.microsoft.com/office/2007/relationships/media" Target="file:///\\10.148.0.20\share\Education%20Programs\STW%20Materials\STW%20Central%20AZ_SPANISH\CR_RTHA_081201.mp3" TargetMode="External"/><Relationship Id="rId6" Type="http://schemas.openxmlformats.org/officeDocument/2006/relationships/image" Target="../media/image22.png"/><Relationship Id="rId5" Type="http://schemas.openxmlformats.org/officeDocument/2006/relationships/image" Target="../media/image19.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9.jpeg"/><Relationship Id="rId2" Type="http://schemas.openxmlformats.org/officeDocument/2006/relationships/audio" Target="file:///\\10.148.0.20\share\Education%20Programs\STW%20Materials\STW%20Central%20AZ_SPANISH\CR_RTHA_081201.mp3" TargetMode="External"/><Relationship Id="rId1" Type="http://schemas.microsoft.com/office/2007/relationships/media" Target="file:///\\10.148.0.20\share\Education%20Programs\STW%20Materials\STW%20Central%20AZ_SPANISH\CR_RTHA_081201.mp3" TargetMode="Externa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6"/>
          <p:cNvSpPr txBox="1">
            <a:spLocks noChangeArrowheads="1"/>
          </p:cNvSpPr>
          <p:nvPr/>
        </p:nvSpPr>
        <p:spPr bwMode="auto">
          <a:xfrm>
            <a:off x="152400" y="152400"/>
            <a:ext cx="8839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s-ES" altLang="en-US" sz="2400">
                <a:solidFill>
                  <a:schemeClr val="bg1"/>
                </a:solidFill>
              </a:rPr>
              <a:t>La ciencia aprende a volar - Lección II - sonidos de las aves</a:t>
            </a:r>
            <a:endParaRPr lang="en-US" altLang="en-US" sz="2400">
              <a:solidFill>
                <a:schemeClr val="bg1"/>
              </a:solidFill>
              <a:latin typeface="Arial Unicode MS" panose="020B0604020202020204" pitchFamily="34" charset="-128"/>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mtClean="0"/>
              <a:t>Chorlito Tilidío</a:t>
            </a:r>
          </a:p>
        </p:txBody>
      </p:sp>
      <p:grpSp>
        <p:nvGrpSpPr>
          <p:cNvPr id="11267" name="Group 11"/>
          <p:cNvGrpSpPr>
            <a:grpSpLocks/>
          </p:cNvGrpSpPr>
          <p:nvPr/>
        </p:nvGrpSpPr>
        <p:grpSpPr bwMode="auto">
          <a:xfrm>
            <a:off x="2957513" y="1812925"/>
            <a:ext cx="3240087" cy="3233738"/>
            <a:chOff x="1863" y="1142"/>
            <a:chExt cx="2041" cy="2037"/>
          </a:xfrm>
        </p:grpSpPr>
        <p:pic>
          <p:nvPicPr>
            <p:cNvPr id="11269" name="Picture 10" descr="killde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5" y="1146"/>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Rectangle 8"/>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1273" name="CR_KILL_0513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31975" y="46640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27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127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9" descr="mourning_do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5450" y="1803400"/>
            <a:ext cx="3222625"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p:cNvSpPr>
            <a:spLocks noGrp="1" noChangeArrowheads="1"/>
          </p:cNvSpPr>
          <p:nvPr>
            <p:ph type="title"/>
          </p:nvPr>
        </p:nvSpPr>
        <p:spPr/>
        <p:txBody>
          <a:bodyPr/>
          <a:lstStyle/>
          <a:p>
            <a:pPr eaLnBrk="1" hangingPunct="1"/>
            <a:r>
              <a:rPr lang="en-US" altLang="en-US" smtClean="0"/>
              <a:t>Paloma Huilota</a:t>
            </a:r>
          </a:p>
        </p:txBody>
      </p:sp>
      <p:sp>
        <p:nvSpPr>
          <p:cNvPr id="1229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pic>
        <p:nvPicPr>
          <p:cNvPr id="12296" name="CR_MODO_1_0317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22450" y="4648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29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229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smtClean="0"/>
              <a:t>Colibrí de Anna</a:t>
            </a:r>
          </a:p>
        </p:txBody>
      </p:sp>
      <p:grpSp>
        <p:nvGrpSpPr>
          <p:cNvPr id="13315" name="Group 8"/>
          <p:cNvGrpSpPr>
            <a:grpSpLocks/>
          </p:cNvGrpSpPr>
          <p:nvPr/>
        </p:nvGrpSpPr>
        <p:grpSpPr bwMode="auto">
          <a:xfrm>
            <a:off x="2957513" y="1812925"/>
            <a:ext cx="3233737" cy="3233738"/>
            <a:chOff x="1863" y="1142"/>
            <a:chExt cx="2037" cy="2037"/>
          </a:xfrm>
        </p:grpSpPr>
        <p:pic>
          <p:nvPicPr>
            <p:cNvPr id="13317" name="Picture 4"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4" y="1162"/>
              <a:ext cx="199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3321" name="CR_ANHU_1_112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22450" y="4648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3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3321"/>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smtClean="0"/>
              <a:t>Carpintero de Gila</a:t>
            </a:r>
          </a:p>
        </p:txBody>
      </p:sp>
      <p:grpSp>
        <p:nvGrpSpPr>
          <p:cNvPr id="14339" name="Group 8"/>
          <p:cNvGrpSpPr>
            <a:grpSpLocks/>
          </p:cNvGrpSpPr>
          <p:nvPr/>
        </p:nvGrpSpPr>
        <p:grpSpPr bwMode="auto">
          <a:xfrm>
            <a:off x="2927350" y="1779588"/>
            <a:ext cx="3263900" cy="3267075"/>
            <a:chOff x="1844" y="1121"/>
            <a:chExt cx="2056" cy="2058"/>
          </a:xfrm>
        </p:grpSpPr>
        <p:pic>
          <p:nvPicPr>
            <p:cNvPr id="14341" name="Picture 4" descr="gila_woodpeck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4" y="1121"/>
              <a:ext cx="2035" cy="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4345" name="CR_GIWO_1_1216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24038" y="46402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34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434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mtClean="0"/>
              <a:t>Cenzontle Norteño</a:t>
            </a:r>
          </a:p>
        </p:txBody>
      </p:sp>
      <p:grpSp>
        <p:nvGrpSpPr>
          <p:cNvPr id="15363" name="Group 10"/>
          <p:cNvGrpSpPr>
            <a:grpSpLocks/>
          </p:cNvGrpSpPr>
          <p:nvPr/>
        </p:nvGrpSpPr>
        <p:grpSpPr bwMode="auto">
          <a:xfrm>
            <a:off x="2957513" y="1812925"/>
            <a:ext cx="3233737" cy="3233738"/>
            <a:chOff x="1863" y="1142"/>
            <a:chExt cx="2037" cy="2037"/>
          </a:xfrm>
        </p:grpSpPr>
        <p:pic>
          <p:nvPicPr>
            <p:cNvPr id="15365" name="Picture 9" descr="northern_mock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2" y="1152"/>
              <a:ext cx="2016"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5369" name="CR_NOMO_1_0310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38325" y="4648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36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5369"/>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Cuitlacoche Piquicurvo</a:t>
            </a:r>
          </a:p>
        </p:txBody>
      </p:sp>
      <p:grpSp>
        <p:nvGrpSpPr>
          <p:cNvPr id="16387" name="Group 10"/>
          <p:cNvGrpSpPr>
            <a:grpSpLocks/>
          </p:cNvGrpSpPr>
          <p:nvPr/>
        </p:nvGrpSpPr>
        <p:grpSpPr bwMode="auto">
          <a:xfrm>
            <a:off x="2957513" y="1809750"/>
            <a:ext cx="3233737" cy="3236913"/>
            <a:chOff x="1863" y="1140"/>
            <a:chExt cx="2037" cy="2039"/>
          </a:xfrm>
        </p:grpSpPr>
        <p:pic>
          <p:nvPicPr>
            <p:cNvPr id="16389" name="Picture 9" descr="curve_billed_thrash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 y="1140"/>
              <a:ext cx="2014" cy="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6393" name="CR_CBTH_3_042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24038" y="4630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39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639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smtClean="0"/>
              <a:t>Zanate Major</a:t>
            </a:r>
          </a:p>
        </p:txBody>
      </p:sp>
      <p:grpSp>
        <p:nvGrpSpPr>
          <p:cNvPr id="17411" name="Group 10"/>
          <p:cNvGrpSpPr>
            <a:grpSpLocks/>
          </p:cNvGrpSpPr>
          <p:nvPr/>
        </p:nvGrpSpPr>
        <p:grpSpPr bwMode="auto">
          <a:xfrm>
            <a:off x="2954338" y="1812925"/>
            <a:ext cx="3236912" cy="3233738"/>
            <a:chOff x="1861" y="1142"/>
            <a:chExt cx="2039" cy="2037"/>
          </a:xfrm>
        </p:grpSpPr>
        <p:pic>
          <p:nvPicPr>
            <p:cNvPr id="17413" name="Picture 9" descr="great_tailed_grack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1" y="1157"/>
              <a:ext cx="2037" cy="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7417" name="CR_GTGR_0317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24038" y="4632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4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741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mtClean="0"/>
              <a:t>Fringílido Mexicano</a:t>
            </a:r>
          </a:p>
        </p:txBody>
      </p:sp>
      <p:grpSp>
        <p:nvGrpSpPr>
          <p:cNvPr id="18435" name="Group 10"/>
          <p:cNvGrpSpPr>
            <a:grpSpLocks/>
          </p:cNvGrpSpPr>
          <p:nvPr/>
        </p:nvGrpSpPr>
        <p:grpSpPr bwMode="auto">
          <a:xfrm>
            <a:off x="2952750" y="1812925"/>
            <a:ext cx="3267075" cy="3233738"/>
            <a:chOff x="1860" y="1142"/>
            <a:chExt cx="2058" cy="2037"/>
          </a:xfrm>
        </p:grpSpPr>
        <p:pic>
          <p:nvPicPr>
            <p:cNvPr id="18437" name="Picture 9"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0" y="1161"/>
              <a:ext cx="2058" cy="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8441" name="CR_HOFI_1B_0224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16100" y="4648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44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8441"/>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mtClean="0"/>
              <a:t>Gorrión Domestico</a:t>
            </a:r>
          </a:p>
        </p:txBody>
      </p:sp>
      <p:grpSp>
        <p:nvGrpSpPr>
          <p:cNvPr id="19459" name="Group 10"/>
          <p:cNvGrpSpPr>
            <a:grpSpLocks/>
          </p:cNvGrpSpPr>
          <p:nvPr/>
        </p:nvGrpSpPr>
        <p:grpSpPr bwMode="auto">
          <a:xfrm>
            <a:off x="2957513" y="1812925"/>
            <a:ext cx="3233737" cy="3233738"/>
            <a:chOff x="1863" y="1142"/>
            <a:chExt cx="2037" cy="2037"/>
          </a:xfrm>
        </p:grpSpPr>
        <p:pic>
          <p:nvPicPr>
            <p:cNvPr id="19461" name="Picture 9" descr="house_sparr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5" y="1152"/>
              <a:ext cx="2023" cy="2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8"/>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9465" name="CR_HOSP_1_0310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16100" y="46386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46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946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301625"/>
            <a:ext cx="8229600" cy="1143000"/>
          </a:xfrm>
        </p:spPr>
        <p:txBody>
          <a:bodyPr/>
          <a:lstStyle/>
          <a:p>
            <a:pPr eaLnBrk="1" hangingPunct="1"/>
            <a:r>
              <a:rPr lang="en-US" altLang="en-US" smtClean="0"/>
              <a:t>Aguililla Coliroja</a:t>
            </a:r>
          </a:p>
        </p:txBody>
      </p:sp>
      <p:grpSp>
        <p:nvGrpSpPr>
          <p:cNvPr id="20483" name="Group 8"/>
          <p:cNvGrpSpPr>
            <a:grpSpLocks/>
          </p:cNvGrpSpPr>
          <p:nvPr/>
        </p:nvGrpSpPr>
        <p:grpSpPr bwMode="auto">
          <a:xfrm>
            <a:off x="2957513" y="1812925"/>
            <a:ext cx="3233737" cy="3233738"/>
            <a:chOff x="1863" y="1142"/>
            <a:chExt cx="2037" cy="2037"/>
          </a:xfrm>
        </p:grpSpPr>
        <p:pic>
          <p:nvPicPr>
            <p:cNvPr id="20485" name="Picture 7" descr="red_tailed_haw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9" y="1164"/>
              <a:ext cx="2001" cy="2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Rectangle 6"/>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0490" name="CR_RTHA_081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820863" y="46386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49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049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6675"/>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3"/>
          <p:cNvSpPr txBox="1">
            <a:spLocks noChangeArrowheads="1"/>
          </p:cNvSpPr>
          <p:nvPr/>
        </p:nvSpPr>
        <p:spPr bwMode="auto">
          <a:xfrm>
            <a:off x="827088" y="1058863"/>
            <a:ext cx="7162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s-ES" altLang="en-US" sz="2400" b="0"/>
              <a:t>Lección con un pajarera virtual de </a:t>
            </a:r>
          </a:p>
          <a:p>
            <a:pPr algn="ctr" eaLnBrk="1" hangingPunct="1">
              <a:spcBef>
                <a:spcPct val="50000"/>
              </a:spcBef>
            </a:pPr>
            <a:r>
              <a:rPr lang="en-US" altLang="en-US" sz="2000" b="0"/>
              <a:t>ASU Ask A Biologist - askabiologist.asu.edu/activities/birds</a:t>
            </a:r>
          </a:p>
        </p:txBody>
      </p:sp>
      <p:sp>
        <p:nvSpPr>
          <p:cNvPr id="3076" name="Text Box 4"/>
          <p:cNvSpPr txBox="1">
            <a:spLocks noChangeArrowheads="1"/>
          </p:cNvSpPr>
          <p:nvPr/>
        </p:nvSpPr>
        <p:spPr bwMode="auto">
          <a:xfrm>
            <a:off x="152400" y="152400"/>
            <a:ext cx="8839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s-ES" altLang="en-US" sz="2400" b="0"/>
              <a:t>La ciencia aprende a volar - Lección II - sonidos de las aves</a:t>
            </a:r>
            <a:endParaRPr lang="en-US" altLang="en-US" sz="2400" b="0">
              <a:latin typeface="Arial Unicode MS" panose="020B0604020202020204" pitchFamily="34" charset="-128"/>
            </a:endParaRPr>
          </a:p>
        </p:txBody>
      </p:sp>
      <p:pic>
        <p:nvPicPr>
          <p:cNvPr id="3077" name="Picture 5" descr="birdsongs_audubon">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6163" y="2406650"/>
            <a:ext cx="3992562" cy="2068513"/>
          </a:xfrm>
          <a:prstGeom prst="rect">
            <a:avLst/>
          </a:prstGeom>
          <a:noFill/>
          <a:ln>
            <a:noFill/>
          </a:ln>
          <a:effectLst>
            <a:outerShdw dist="63500" dir="7612194"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s-ES" altLang="en-US" smtClean="0"/>
              <a:t>¿Estás listo para el concurso?</a:t>
            </a:r>
            <a:endParaRPr lang="en-US" altLang="en-US" smtClean="0"/>
          </a:p>
        </p:txBody>
      </p:sp>
      <p:pic>
        <p:nvPicPr>
          <p:cNvPr id="21507" name="Picture 7" descr="MCj04283610000[1]"/>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707188" y="2362200"/>
            <a:ext cx="2433637" cy="2690813"/>
          </a:xfrm>
          <a:noFill/>
        </p:spPr>
      </p:pic>
      <p:sp>
        <p:nvSpPr>
          <p:cNvPr id="21508" name="TextBox 7"/>
          <p:cNvSpPr txBox="1">
            <a:spLocks noChangeArrowheads="1"/>
          </p:cNvSpPr>
          <p:nvPr/>
        </p:nvSpPr>
        <p:spPr bwMode="auto">
          <a:xfrm>
            <a:off x="944563" y="1576388"/>
            <a:ext cx="6242050" cy="295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s-ES" altLang="en-US" sz="2800"/>
              <a:t>Escuche el canto de cada pájaro y</a:t>
            </a:r>
            <a:br>
              <a:rPr lang="es-ES" altLang="en-US" sz="2800"/>
            </a:br>
            <a:r>
              <a:rPr lang="es-ES" altLang="en-US" sz="2800"/>
              <a:t>seleccionar la respuesta correcta</a:t>
            </a:r>
            <a:br>
              <a:rPr lang="es-ES" altLang="en-US" sz="2800"/>
            </a:br>
            <a:r>
              <a:rPr lang="es-ES" altLang="en-US" sz="2800"/>
              <a:t>de las opciones dadas.</a:t>
            </a:r>
            <a:br>
              <a:rPr lang="es-ES" altLang="en-US" sz="2800"/>
            </a:br>
            <a:r>
              <a:rPr lang="es-ES" altLang="en-US" sz="2800"/>
              <a:t/>
            </a:r>
            <a:br>
              <a:rPr lang="es-ES" altLang="en-US" sz="2800"/>
            </a:br>
            <a:r>
              <a:rPr lang="es-ES" altLang="en-US" sz="2800"/>
              <a:t>Use tus notas para ayudarte!</a:t>
            </a:r>
          </a:p>
          <a:p>
            <a:pPr eaLnBrk="1" hangingPunct="1"/>
            <a:endParaRPr lang="en-US" altLang="en-US" sz="2800" b="0"/>
          </a:p>
          <a:p>
            <a:pPr eaLnBrk="1" hangingPunct="1"/>
            <a:endParaRPr lang="en-US" altLang="en-US"/>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47" name="CR_HOFI_1B_0224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62000" y="57165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 Box 11"/>
          <p:cNvSpPr txBox="1">
            <a:spLocks noChangeArrowheads="1"/>
          </p:cNvSpPr>
          <p:nvPr/>
        </p:nvSpPr>
        <p:spPr bwMode="auto">
          <a:xfrm>
            <a:off x="609600" y="205105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buFontTx/>
              <a:buAutoNum type="alphaUcPeriod"/>
            </a:pPr>
            <a:r>
              <a:rPr lang="en-US" altLang="en-US" b="0"/>
              <a:t>Cenzontle Norteño</a:t>
            </a:r>
          </a:p>
        </p:txBody>
      </p:sp>
      <p:sp>
        <p:nvSpPr>
          <p:cNvPr id="22532" name="Text Box 12"/>
          <p:cNvSpPr txBox="1">
            <a:spLocks noChangeArrowheads="1"/>
          </p:cNvSpPr>
          <p:nvPr/>
        </p:nvSpPr>
        <p:spPr bwMode="auto">
          <a:xfrm>
            <a:off x="3476625" y="2051050"/>
            <a:ext cx="208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Fringílido     Mexicano</a:t>
            </a:r>
          </a:p>
        </p:txBody>
      </p:sp>
      <p:sp>
        <p:nvSpPr>
          <p:cNvPr id="22533" name="Text Box 13"/>
          <p:cNvSpPr txBox="1">
            <a:spLocks noChangeArrowheads="1"/>
          </p:cNvSpPr>
          <p:nvPr/>
        </p:nvSpPr>
        <p:spPr bwMode="auto">
          <a:xfrm>
            <a:off x="6248400" y="205105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C. Zanate Major</a:t>
            </a:r>
          </a:p>
        </p:txBody>
      </p:sp>
      <p:grpSp>
        <p:nvGrpSpPr>
          <p:cNvPr id="22534" name="Group 25"/>
          <p:cNvGrpSpPr>
            <a:grpSpLocks/>
          </p:cNvGrpSpPr>
          <p:nvPr/>
        </p:nvGrpSpPr>
        <p:grpSpPr bwMode="auto">
          <a:xfrm>
            <a:off x="901700" y="2787650"/>
            <a:ext cx="1984375" cy="1984375"/>
            <a:chOff x="568" y="1756"/>
            <a:chExt cx="1250" cy="1250"/>
          </a:xfrm>
        </p:grpSpPr>
        <p:pic>
          <p:nvPicPr>
            <p:cNvPr id="22543" name="Picture 18" descr="northern_mock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4" name="Rectangle 15"/>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2535" name="Group 24"/>
          <p:cNvGrpSpPr>
            <a:grpSpLocks/>
          </p:cNvGrpSpPr>
          <p:nvPr/>
        </p:nvGrpSpPr>
        <p:grpSpPr bwMode="auto">
          <a:xfrm>
            <a:off x="3546475" y="2787650"/>
            <a:ext cx="1992313" cy="1984375"/>
            <a:chOff x="2234" y="1756"/>
            <a:chExt cx="1255" cy="1250"/>
          </a:xfrm>
        </p:grpSpPr>
        <p:pic>
          <p:nvPicPr>
            <p:cNvPr id="22541" name="Picture 19" descr="house_fin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8" y="1759"/>
              <a:ext cx="1251"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2" name="Rectangle 1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2536" name="Group 23"/>
          <p:cNvGrpSpPr>
            <a:grpSpLocks/>
          </p:cNvGrpSpPr>
          <p:nvPr/>
        </p:nvGrpSpPr>
        <p:grpSpPr bwMode="auto">
          <a:xfrm>
            <a:off x="6192838" y="2787650"/>
            <a:ext cx="1989137" cy="1984375"/>
            <a:chOff x="3901" y="1756"/>
            <a:chExt cx="1253" cy="1250"/>
          </a:xfrm>
        </p:grpSpPr>
        <p:pic>
          <p:nvPicPr>
            <p:cNvPr id="22539" name="Picture 22" descr="great_tailed_grack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0" name="Rectangle 17"/>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2537" name="Rectangle 29"/>
          <p:cNvSpPr>
            <a:spLocks noGrp="1" noChangeArrowheads="1"/>
          </p:cNvSpPr>
          <p:nvPr>
            <p:ph type="title"/>
          </p:nvPr>
        </p:nvSpPr>
        <p:spPr>
          <a:xfrm>
            <a:off x="447675" y="157163"/>
            <a:ext cx="8229600" cy="1143000"/>
          </a:xfrm>
          <a:noFill/>
        </p:spPr>
        <p:txBody>
          <a:bodyPr/>
          <a:lstStyle/>
          <a:p>
            <a:pPr eaLnBrk="1" hangingPunct="1"/>
            <a:r>
              <a:rPr lang="en-US" altLang="en-US" smtClean="0"/>
              <a:t>Canto de P</a:t>
            </a:r>
            <a:r>
              <a:rPr lang="es-ES" altLang="en-US" smtClean="0"/>
              <a:t>á</a:t>
            </a:r>
            <a:r>
              <a:rPr lang="en-US" altLang="en-US" smtClean="0"/>
              <a:t>jaro 1</a:t>
            </a:r>
          </a:p>
        </p:txBody>
      </p:sp>
      <p:sp>
        <p:nvSpPr>
          <p:cNvPr id="22538"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altLang="en-US" sz="2400" smtClean="0"/>
              <a:t>     </a:t>
            </a:r>
            <a:r>
              <a:rPr lang="es-ES" altLang="en-US" sz="2400" smtClean="0"/>
              <a:t>¿Qué pájaro te oyes?</a:t>
            </a:r>
            <a:endParaRPr lang="en-US" altLang="en-US" sz="2400" smtClean="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5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254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71" name="CR_CBTH_3_042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69938" y="57165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9"/>
          <p:cNvSpPr txBox="1">
            <a:spLocks noChangeArrowheads="1"/>
          </p:cNvSpPr>
          <p:nvPr/>
        </p:nvSpPr>
        <p:spPr bwMode="auto">
          <a:xfrm>
            <a:off x="1003300" y="2054225"/>
            <a:ext cx="1752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Carpintero de Gila</a:t>
            </a:r>
          </a:p>
        </p:txBody>
      </p:sp>
      <p:sp>
        <p:nvSpPr>
          <p:cNvPr id="23556" name="Text Box 10"/>
          <p:cNvSpPr txBox="1">
            <a:spLocks noChangeArrowheads="1"/>
          </p:cNvSpPr>
          <p:nvPr/>
        </p:nvSpPr>
        <p:spPr bwMode="auto">
          <a:xfrm>
            <a:off x="3505200" y="2054225"/>
            <a:ext cx="2209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Gorrión Domestico</a:t>
            </a:r>
          </a:p>
        </p:txBody>
      </p:sp>
      <p:sp>
        <p:nvSpPr>
          <p:cNvPr id="23557" name="Text Box 11"/>
          <p:cNvSpPr txBox="1">
            <a:spLocks noChangeArrowheads="1"/>
          </p:cNvSpPr>
          <p:nvPr/>
        </p:nvSpPr>
        <p:spPr bwMode="auto">
          <a:xfrm>
            <a:off x="6145213" y="2054225"/>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C. Cuitlacoche Piquicurvo</a:t>
            </a:r>
          </a:p>
        </p:txBody>
      </p:sp>
      <p:grpSp>
        <p:nvGrpSpPr>
          <p:cNvPr id="23558" name="Group 33"/>
          <p:cNvGrpSpPr>
            <a:grpSpLocks/>
          </p:cNvGrpSpPr>
          <p:nvPr/>
        </p:nvGrpSpPr>
        <p:grpSpPr bwMode="auto">
          <a:xfrm>
            <a:off x="901700" y="2787650"/>
            <a:ext cx="1984375" cy="1984375"/>
            <a:chOff x="568" y="1756"/>
            <a:chExt cx="1250" cy="1250"/>
          </a:xfrm>
        </p:grpSpPr>
        <p:pic>
          <p:nvPicPr>
            <p:cNvPr id="23567" name="Picture 26" descr="gila_woodpeck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 y="1758"/>
              <a:ext cx="1246" cy="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8" name="Rectangle 1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3559" name="Group 32"/>
          <p:cNvGrpSpPr>
            <a:grpSpLocks/>
          </p:cNvGrpSpPr>
          <p:nvPr/>
        </p:nvGrpSpPr>
        <p:grpSpPr bwMode="auto">
          <a:xfrm>
            <a:off x="3546475" y="2782888"/>
            <a:ext cx="1989138" cy="1989137"/>
            <a:chOff x="2234" y="1753"/>
            <a:chExt cx="1253" cy="1253"/>
          </a:xfrm>
        </p:grpSpPr>
        <p:pic>
          <p:nvPicPr>
            <p:cNvPr id="23565" name="Picture 29" descr="house_sparro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6" y="1753"/>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Rectangle 19"/>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3560" name="Group 31"/>
          <p:cNvGrpSpPr>
            <a:grpSpLocks/>
          </p:cNvGrpSpPr>
          <p:nvPr/>
        </p:nvGrpSpPr>
        <p:grpSpPr bwMode="auto">
          <a:xfrm>
            <a:off x="6192838" y="2787650"/>
            <a:ext cx="1984375" cy="1984375"/>
            <a:chOff x="3901" y="1756"/>
            <a:chExt cx="1250" cy="1250"/>
          </a:xfrm>
        </p:grpSpPr>
        <p:pic>
          <p:nvPicPr>
            <p:cNvPr id="23563" name="Picture 30" descr="curve_billed_thrash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7" y="1762"/>
              <a:ext cx="1237" cy="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4" name="Rectangle 2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3561" name="Rectangle 24"/>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2</a:t>
            </a:r>
          </a:p>
        </p:txBody>
      </p:sp>
      <p:sp>
        <p:nvSpPr>
          <p:cNvPr id="23562" name="Rectangle 25"/>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altLang="en-US" sz="2400" smtClean="0"/>
              <a:t>      </a:t>
            </a:r>
            <a:r>
              <a:rPr lang="es-ES" altLang="en-US" sz="2400" smtClean="0"/>
              <a:t>¿Qué pájaro te oyes?</a:t>
            </a:r>
            <a:endParaRPr lang="en-US" altLang="en-US" sz="2400" smtClean="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5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3571"/>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95" name="CR_MODO_1_0317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68350" y="57181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11"/>
          <p:cNvSpPr txBox="1">
            <a:spLocks noChangeArrowheads="1"/>
          </p:cNvSpPr>
          <p:nvPr/>
        </p:nvSpPr>
        <p:spPr bwMode="auto">
          <a:xfrm>
            <a:off x="895350" y="2055813"/>
            <a:ext cx="228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Gorrión Domestico</a:t>
            </a:r>
          </a:p>
        </p:txBody>
      </p:sp>
      <p:sp>
        <p:nvSpPr>
          <p:cNvPr id="24580" name="Text Box 12"/>
          <p:cNvSpPr txBox="1">
            <a:spLocks noChangeArrowheads="1"/>
          </p:cNvSpPr>
          <p:nvPr/>
        </p:nvSpPr>
        <p:spPr bwMode="auto">
          <a:xfrm>
            <a:off x="3479800" y="2046288"/>
            <a:ext cx="228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Chorlito Tilidío</a:t>
            </a:r>
          </a:p>
        </p:txBody>
      </p:sp>
      <p:sp>
        <p:nvSpPr>
          <p:cNvPr id="24581" name="Text Box 13"/>
          <p:cNvSpPr txBox="1">
            <a:spLocks noChangeArrowheads="1"/>
          </p:cNvSpPr>
          <p:nvPr/>
        </p:nvSpPr>
        <p:spPr bwMode="auto">
          <a:xfrm>
            <a:off x="6194425" y="2055813"/>
            <a:ext cx="228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Paloma Huilota</a:t>
            </a:r>
          </a:p>
        </p:txBody>
      </p:sp>
      <p:grpSp>
        <p:nvGrpSpPr>
          <p:cNvPr id="24582" name="Group 27"/>
          <p:cNvGrpSpPr>
            <a:grpSpLocks/>
          </p:cNvGrpSpPr>
          <p:nvPr/>
        </p:nvGrpSpPr>
        <p:grpSpPr bwMode="auto">
          <a:xfrm>
            <a:off x="895350" y="2787650"/>
            <a:ext cx="1990725" cy="1990725"/>
            <a:chOff x="564" y="1756"/>
            <a:chExt cx="1254" cy="1254"/>
          </a:xfrm>
        </p:grpSpPr>
        <p:pic>
          <p:nvPicPr>
            <p:cNvPr id="24591" name="Picture 26" descr="house_sparro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2"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4583" name="Group 31"/>
          <p:cNvGrpSpPr>
            <a:grpSpLocks/>
          </p:cNvGrpSpPr>
          <p:nvPr/>
        </p:nvGrpSpPr>
        <p:grpSpPr bwMode="auto">
          <a:xfrm>
            <a:off x="3541713" y="2774950"/>
            <a:ext cx="1989137" cy="1997075"/>
            <a:chOff x="2231" y="1748"/>
            <a:chExt cx="1253" cy="1258"/>
          </a:xfrm>
        </p:grpSpPr>
        <p:pic>
          <p:nvPicPr>
            <p:cNvPr id="24589" name="Picture 30" descr="killde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1" y="174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Rectangle 1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4584" name="Group 29"/>
          <p:cNvGrpSpPr>
            <a:grpSpLocks/>
          </p:cNvGrpSpPr>
          <p:nvPr/>
        </p:nvGrpSpPr>
        <p:grpSpPr bwMode="auto">
          <a:xfrm>
            <a:off x="6192838" y="2787650"/>
            <a:ext cx="1993900" cy="1984375"/>
            <a:chOff x="3901" y="1756"/>
            <a:chExt cx="1256" cy="1250"/>
          </a:xfrm>
        </p:grpSpPr>
        <p:pic>
          <p:nvPicPr>
            <p:cNvPr id="24587" name="Picture 28" descr="mourning_dov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2" y="1776"/>
              <a:ext cx="1255"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4585" name="Rectangle 21"/>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3</a:t>
            </a:r>
          </a:p>
        </p:txBody>
      </p:sp>
      <p:sp>
        <p:nvSpPr>
          <p:cNvPr id="24586"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lnSpc>
                <a:spcPct val="90000"/>
              </a:lnSpc>
              <a:spcBef>
                <a:spcPct val="20000"/>
              </a:spcBef>
            </a:pPr>
            <a:r>
              <a:rPr lang="en-US" altLang="en-US" sz="2400"/>
              <a:t> </a:t>
            </a:r>
            <a:r>
              <a:rPr lang="es-ES" altLang="en-US" sz="2400" b="0"/>
              <a:t>¿Qué pájaro te oyes?</a:t>
            </a:r>
            <a:endParaRPr lang="en-US" altLang="en-US" sz="2400" b="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5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459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9" name="CR_ANHU_1_112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69938" y="57181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11"/>
          <p:cNvSpPr txBox="1">
            <a:spLocks noChangeArrowheads="1"/>
          </p:cNvSpPr>
          <p:nvPr/>
        </p:nvSpPr>
        <p:spPr bwMode="auto">
          <a:xfrm>
            <a:off x="1122363" y="2054225"/>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Carpintero de Gila</a:t>
            </a:r>
          </a:p>
        </p:txBody>
      </p:sp>
      <p:sp>
        <p:nvSpPr>
          <p:cNvPr id="25604" name="Text Box 12"/>
          <p:cNvSpPr txBox="1">
            <a:spLocks noChangeArrowheads="1"/>
          </p:cNvSpPr>
          <p:nvPr/>
        </p:nvSpPr>
        <p:spPr bwMode="auto">
          <a:xfrm>
            <a:off x="3733800" y="2054225"/>
            <a:ext cx="1828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Colibrí de Anna</a:t>
            </a:r>
          </a:p>
        </p:txBody>
      </p:sp>
      <p:sp>
        <p:nvSpPr>
          <p:cNvPr id="25605" name="Text Box 13"/>
          <p:cNvSpPr txBox="1">
            <a:spLocks noChangeArrowheads="1"/>
          </p:cNvSpPr>
          <p:nvPr/>
        </p:nvSpPr>
        <p:spPr bwMode="auto">
          <a:xfrm>
            <a:off x="6413500" y="2054225"/>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Aguililla Coliroja</a:t>
            </a:r>
          </a:p>
        </p:txBody>
      </p:sp>
      <p:grpSp>
        <p:nvGrpSpPr>
          <p:cNvPr id="25606" name="Group 27"/>
          <p:cNvGrpSpPr>
            <a:grpSpLocks/>
          </p:cNvGrpSpPr>
          <p:nvPr/>
        </p:nvGrpSpPr>
        <p:grpSpPr bwMode="auto">
          <a:xfrm>
            <a:off x="901700" y="2787650"/>
            <a:ext cx="1984375" cy="1984375"/>
            <a:chOff x="568" y="1756"/>
            <a:chExt cx="1250" cy="1250"/>
          </a:xfrm>
        </p:grpSpPr>
        <p:pic>
          <p:nvPicPr>
            <p:cNvPr id="25615" name="Picture 26" descr="gila_woodpeck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 y="1757"/>
              <a:ext cx="1241"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6"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5607" name="Group 31"/>
          <p:cNvGrpSpPr>
            <a:grpSpLocks/>
          </p:cNvGrpSpPr>
          <p:nvPr/>
        </p:nvGrpSpPr>
        <p:grpSpPr bwMode="auto">
          <a:xfrm>
            <a:off x="3546475" y="2773363"/>
            <a:ext cx="1989138" cy="1998662"/>
            <a:chOff x="2234" y="1747"/>
            <a:chExt cx="1253" cy="1259"/>
          </a:xfrm>
        </p:grpSpPr>
        <p:pic>
          <p:nvPicPr>
            <p:cNvPr id="25613" name="Picture 28" descr="annas_hummingbir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4" name="Rectangle 1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5608" name="Group 30"/>
          <p:cNvGrpSpPr>
            <a:grpSpLocks/>
          </p:cNvGrpSpPr>
          <p:nvPr/>
        </p:nvGrpSpPr>
        <p:grpSpPr bwMode="auto">
          <a:xfrm>
            <a:off x="6192838" y="2787650"/>
            <a:ext cx="1984375" cy="1984375"/>
            <a:chOff x="3901" y="1756"/>
            <a:chExt cx="1250" cy="1250"/>
          </a:xfrm>
        </p:grpSpPr>
        <p:pic>
          <p:nvPicPr>
            <p:cNvPr id="25611" name="Picture 29" descr="red_tailed_hawk"/>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2"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5609" name="Rectangle 21"/>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4</a:t>
            </a:r>
          </a:p>
        </p:txBody>
      </p:sp>
      <p:sp>
        <p:nvSpPr>
          <p:cNvPr id="2561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a:t>
            </a:r>
            <a:r>
              <a:rPr lang="en-US" altLang="en-US" sz="2400"/>
              <a:t> </a:t>
            </a:r>
            <a:r>
              <a:rPr lang="es-ES" altLang="en-US" sz="2400" b="0"/>
              <a:t>¿Qué pájaro te oyes?</a:t>
            </a:r>
            <a:endParaRPr lang="en-US" altLang="en-US" sz="2400" b="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6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5619"/>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43" name="CR_KILL_0513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54063" y="5724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11"/>
          <p:cNvSpPr txBox="1">
            <a:spLocks noChangeArrowheads="1"/>
          </p:cNvSpPr>
          <p:nvPr/>
        </p:nvSpPr>
        <p:spPr bwMode="auto">
          <a:xfrm>
            <a:off x="1217613" y="2052638"/>
            <a:ext cx="228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Chorlito Tilidío</a:t>
            </a:r>
          </a:p>
        </p:txBody>
      </p:sp>
      <p:sp>
        <p:nvSpPr>
          <p:cNvPr id="26628" name="Text Box 12"/>
          <p:cNvSpPr txBox="1">
            <a:spLocks noChangeArrowheads="1"/>
          </p:cNvSpPr>
          <p:nvPr/>
        </p:nvSpPr>
        <p:spPr bwMode="auto">
          <a:xfrm>
            <a:off x="3581400" y="2052638"/>
            <a:ext cx="1752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Fringílido     Mexicano</a:t>
            </a:r>
          </a:p>
        </p:txBody>
      </p:sp>
      <p:sp>
        <p:nvSpPr>
          <p:cNvPr id="26629" name="Text Box 13"/>
          <p:cNvSpPr txBox="1">
            <a:spLocks noChangeArrowheads="1"/>
          </p:cNvSpPr>
          <p:nvPr/>
        </p:nvSpPr>
        <p:spPr bwMode="auto">
          <a:xfrm>
            <a:off x="6097588" y="2058988"/>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C. Cuitlacoche Piquicurvo</a:t>
            </a:r>
          </a:p>
        </p:txBody>
      </p:sp>
      <p:sp>
        <p:nvSpPr>
          <p:cNvPr id="26630" name="Rectangle 21"/>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5</a:t>
            </a:r>
          </a:p>
        </p:txBody>
      </p:sp>
      <p:sp>
        <p:nvSpPr>
          <p:cNvPr id="26631"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a:t>
            </a:r>
            <a:r>
              <a:rPr lang="en-US" altLang="en-US" sz="2400"/>
              <a:t> </a:t>
            </a:r>
            <a:r>
              <a:rPr lang="es-ES" altLang="en-US" sz="2400" b="0"/>
              <a:t>¿Qué pájaro te oyes?</a:t>
            </a:r>
            <a:endParaRPr lang="en-US" altLang="en-US" sz="2400" b="0"/>
          </a:p>
        </p:txBody>
      </p:sp>
      <p:grpSp>
        <p:nvGrpSpPr>
          <p:cNvPr id="26632" name="Group 24"/>
          <p:cNvGrpSpPr>
            <a:grpSpLocks/>
          </p:cNvGrpSpPr>
          <p:nvPr/>
        </p:nvGrpSpPr>
        <p:grpSpPr bwMode="auto">
          <a:xfrm>
            <a:off x="3546475" y="2787650"/>
            <a:ext cx="1992313" cy="1984375"/>
            <a:chOff x="2234" y="1756"/>
            <a:chExt cx="1255" cy="1250"/>
          </a:xfrm>
        </p:grpSpPr>
        <p:pic>
          <p:nvPicPr>
            <p:cNvPr id="26639" name="Picture 25" descr="house_fin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8" y="1759"/>
              <a:ext cx="1251"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0" name="Rectangle 2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6633" name="Group 28"/>
          <p:cNvGrpSpPr>
            <a:grpSpLocks/>
          </p:cNvGrpSpPr>
          <p:nvPr/>
        </p:nvGrpSpPr>
        <p:grpSpPr bwMode="auto">
          <a:xfrm>
            <a:off x="6192838" y="2787650"/>
            <a:ext cx="1984375" cy="1984375"/>
            <a:chOff x="3901" y="1756"/>
            <a:chExt cx="1250" cy="1250"/>
          </a:xfrm>
        </p:grpSpPr>
        <p:pic>
          <p:nvPicPr>
            <p:cNvPr id="26637" name="Picture 29" descr="curve_billed_thrash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7" y="1762"/>
              <a:ext cx="1237" cy="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8" name="Rectangle 3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6634" name="Group 39"/>
          <p:cNvGrpSpPr>
            <a:grpSpLocks/>
          </p:cNvGrpSpPr>
          <p:nvPr/>
        </p:nvGrpSpPr>
        <p:grpSpPr bwMode="auto">
          <a:xfrm>
            <a:off x="896938" y="2787650"/>
            <a:ext cx="1989137" cy="1997075"/>
            <a:chOff x="2231" y="1748"/>
            <a:chExt cx="1253" cy="1258"/>
          </a:xfrm>
        </p:grpSpPr>
        <p:pic>
          <p:nvPicPr>
            <p:cNvPr id="26635" name="Picture 40" descr="killde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1" y="174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6" name="Rectangle 41"/>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64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664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67" name="CR_RTHA_081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66763" y="57324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11"/>
          <p:cNvSpPr txBox="1">
            <a:spLocks noChangeArrowheads="1"/>
          </p:cNvSpPr>
          <p:nvPr/>
        </p:nvSpPr>
        <p:spPr bwMode="auto">
          <a:xfrm>
            <a:off x="3762375" y="2057400"/>
            <a:ext cx="1905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Cuitlacoche Piquicurvo</a:t>
            </a:r>
          </a:p>
        </p:txBody>
      </p:sp>
      <p:sp>
        <p:nvSpPr>
          <p:cNvPr id="27652" name="Text Box 12"/>
          <p:cNvSpPr txBox="1">
            <a:spLocks noChangeArrowheads="1"/>
          </p:cNvSpPr>
          <p:nvPr/>
        </p:nvSpPr>
        <p:spPr bwMode="auto">
          <a:xfrm>
            <a:off x="890588" y="2057400"/>
            <a:ext cx="228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Gorrión Domestico</a:t>
            </a:r>
          </a:p>
        </p:txBody>
      </p:sp>
      <p:sp>
        <p:nvSpPr>
          <p:cNvPr id="27653" name="Text Box 13"/>
          <p:cNvSpPr txBox="1">
            <a:spLocks noChangeArrowheads="1"/>
          </p:cNvSpPr>
          <p:nvPr/>
        </p:nvSpPr>
        <p:spPr bwMode="auto">
          <a:xfrm>
            <a:off x="6462713" y="2057400"/>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Aguililla Coliroja</a:t>
            </a:r>
          </a:p>
        </p:txBody>
      </p:sp>
      <p:sp>
        <p:nvSpPr>
          <p:cNvPr id="27654" name="Rectangle 21"/>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6</a:t>
            </a:r>
          </a:p>
        </p:txBody>
      </p:sp>
      <p:sp>
        <p:nvSpPr>
          <p:cNvPr id="27655"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a:t>
            </a:r>
            <a:r>
              <a:rPr lang="en-US" altLang="en-US" sz="2400"/>
              <a:t> </a:t>
            </a:r>
            <a:r>
              <a:rPr lang="es-ES" altLang="en-US" sz="2400" b="0"/>
              <a:t>¿Qué pájaro te oyes?</a:t>
            </a:r>
            <a:endParaRPr lang="en-US" altLang="en-US" sz="2400" b="0"/>
          </a:p>
        </p:txBody>
      </p:sp>
      <p:grpSp>
        <p:nvGrpSpPr>
          <p:cNvPr id="27656" name="Group 26"/>
          <p:cNvGrpSpPr>
            <a:grpSpLocks/>
          </p:cNvGrpSpPr>
          <p:nvPr/>
        </p:nvGrpSpPr>
        <p:grpSpPr bwMode="auto">
          <a:xfrm>
            <a:off x="895350" y="2787650"/>
            <a:ext cx="1990725" cy="1990725"/>
            <a:chOff x="564" y="1756"/>
            <a:chExt cx="1254" cy="1254"/>
          </a:xfrm>
        </p:grpSpPr>
        <p:pic>
          <p:nvPicPr>
            <p:cNvPr id="27663" name="Picture 27" descr="house_sparro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4" name="Rectangle 2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7657" name="Group 29"/>
          <p:cNvGrpSpPr>
            <a:grpSpLocks/>
          </p:cNvGrpSpPr>
          <p:nvPr/>
        </p:nvGrpSpPr>
        <p:grpSpPr bwMode="auto">
          <a:xfrm>
            <a:off x="3548063" y="2787650"/>
            <a:ext cx="1984375" cy="1984375"/>
            <a:chOff x="3901" y="1756"/>
            <a:chExt cx="1250" cy="1250"/>
          </a:xfrm>
        </p:grpSpPr>
        <p:pic>
          <p:nvPicPr>
            <p:cNvPr id="27661" name="Picture 30" descr="curve_billed_thrash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7" y="1762"/>
              <a:ext cx="1237" cy="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2" name="Rectangle 31"/>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7658" name="Group 32"/>
          <p:cNvGrpSpPr>
            <a:grpSpLocks/>
          </p:cNvGrpSpPr>
          <p:nvPr/>
        </p:nvGrpSpPr>
        <p:grpSpPr bwMode="auto">
          <a:xfrm>
            <a:off x="6192838" y="2787650"/>
            <a:ext cx="1984375" cy="1984375"/>
            <a:chOff x="3901" y="1756"/>
            <a:chExt cx="1250" cy="1250"/>
          </a:xfrm>
        </p:grpSpPr>
        <p:pic>
          <p:nvPicPr>
            <p:cNvPr id="27659" name="Picture 33" descr="red_tailed_hawk"/>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0"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66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7667"/>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91" name="CR_GTGR_0317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85813" y="57181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11"/>
          <p:cNvSpPr txBox="1">
            <a:spLocks noChangeArrowheads="1"/>
          </p:cNvSpPr>
          <p:nvPr/>
        </p:nvSpPr>
        <p:spPr bwMode="auto">
          <a:xfrm>
            <a:off x="6346825" y="2058988"/>
            <a:ext cx="182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Zanate Major</a:t>
            </a:r>
          </a:p>
        </p:txBody>
      </p:sp>
      <p:sp>
        <p:nvSpPr>
          <p:cNvPr id="28676" name="Text Box 12"/>
          <p:cNvSpPr txBox="1">
            <a:spLocks noChangeArrowheads="1"/>
          </p:cNvSpPr>
          <p:nvPr/>
        </p:nvSpPr>
        <p:spPr bwMode="auto">
          <a:xfrm>
            <a:off x="1092200" y="2058988"/>
            <a:ext cx="1828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Colibrí de Anna</a:t>
            </a:r>
          </a:p>
        </p:txBody>
      </p:sp>
      <p:sp>
        <p:nvSpPr>
          <p:cNvPr id="28677" name="Text Box 13"/>
          <p:cNvSpPr txBox="1">
            <a:spLocks noChangeArrowheads="1"/>
          </p:cNvSpPr>
          <p:nvPr/>
        </p:nvSpPr>
        <p:spPr bwMode="auto">
          <a:xfrm>
            <a:off x="3760788" y="2058988"/>
            <a:ext cx="19050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Cenzontle Norteño</a:t>
            </a:r>
          </a:p>
          <a:p>
            <a:pPr eaLnBrk="1" hangingPunct="1">
              <a:spcBef>
                <a:spcPct val="50000"/>
              </a:spcBef>
            </a:pPr>
            <a:endParaRPr lang="en-US" altLang="en-US" b="0"/>
          </a:p>
        </p:txBody>
      </p:sp>
      <p:grpSp>
        <p:nvGrpSpPr>
          <p:cNvPr id="28678" name="Group 27"/>
          <p:cNvGrpSpPr>
            <a:grpSpLocks/>
          </p:cNvGrpSpPr>
          <p:nvPr/>
        </p:nvGrpSpPr>
        <p:grpSpPr bwMode="auto">
          <a:xfrm>
            <a:off x="895350" y="2787650"/>
            <a:ext cx="1990725" cy="1990725"/>
            <a:chOff x="564" y="1756"/>
            <a:chExt cx="1254" cy="1254"/>
          </a:xfrm>
        </p:grpSpPr>
        <p:pic>
          <p:nvPicPr>
            <p:cNvPr id="28687" name="Picture 26" descr="annas_humm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 y="1759"/>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8"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8679" name="Rectangle 21"/>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7</a:t>
            </a:r>
          </a:p>
        </p:txBody>
      </p:sp>
      <p:sp>
        <p:nvSpPr>
          <p:cNvPr id="2868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a:t>
            </a:r>
            <a:r>
              <a:rPr lang="en-US" altLang="en-US" sz="2400"/>
              <a:t> </a:t>
            </a:r>
            <a:r>
              <a:rPr lang="es-ES" altLang="en-US" sz="2400" b="0"/>
              <a:t>¿Qué pájaro te oyes?</a:t>
            </a:r>
            <a:endParaRPr lang="en-US" altLang="en-US" sz="2400" b="0"/>
          </a:p>
        </p:txBody>
      </p:sp>
      <p:grpSp>
        <p:nvGrpSpPr>
          <p:cNvPr id="28681" name="Group 28"/>
          <p:cNvGrpSpPr>
            <a:grpSpLocks/>
          </p:cNvGrpSpPr>
          <p:nvPr/>
        </p:nvGrpSpPr>
        <p:grpSpPr bwMode="auto">
          <a:xfrm>
            <a:off x="3546475" y="2787650"/>
            <a:ext cx="1984375" cy="1984375"/>
            <a:chOff x="568" y="1756"/>
            <a:chExt cx="1250" cy="1250"/>
          </a:xfrm>
        </p:grpSpPr>
        <p:pic>
          <p:nvPicPr>
            <p:cNvPr id="28685" name="Picture 29" descr="northern_mockingbir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6" name="Rectangle 30"/>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8682" name="Group 31"/>
          <p:cNvGrpSpPr>
            <a:grpSpLocks/>
          </p:cNvGrpSpPr>
          <p:nvPr/>
        </p:nvGrpSpPr>
        <p:grpSpPr bwMode="auto">
          <a:xfrm>
            <a:off x="6192838" y="2787650"/>
            <a:ext cx="1989137" cy="1984375"/>
            <a:chOff x="3901" y="1756"/>
            <a:chExt cx="1253" cy="1250"/>
          </a:xfrm>
        </p:grpSpPr>
        <p:pic>
          <p:nvPicPr>
            <p:cNvPr id="28683" name="Picture 32" descr="great_tailed_grack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4" name="Rectangle 33"/>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69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8691"/>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15" name="CR_NOMO_1_0310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84225" y="57181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11"/>
          <p:cNvSpPr txBox="1">
            <a:spLocks noChangeArrowheads="1"/>
          </p:cNvSpPr>
          <p:nvPr/>
        </p:nvSpPr>
        <p:spPr bwMode="auto">
          <a:xfrm>
            <a:off x="1125538" y="2057400"/>
            <a:ext cx="19050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Cenzontle Norteño</a:t>
            </a:r>
          </a:p>
          <a:p>
            <a:pPr eaLnBrk="1" hangingPunct="1">
              <a:spcBef>
                <a:spcPct val="50000"/>
              </a:spcBef>
            </a:pPr>
            <a:endParaRPr lang="en-US" altLang="en-US" b="0"/>
          </a:p>
        </p:txBody>
      </p:sp>
      <p:sp>
        <p:nvSpPr>
          <p:cNvPr id="29700" name="Text Box 12"/>
          <p:cNvSpPr txBox="1">
            <a:spLocks noChangeArrowheads="1"/>
          </p:cNvSpPr>
          <p:nvPr/>
        </p:nvSpPr>
        <p:spPr bwMode="auto">
          <a:xfrm>
            <a:off x="3733800" y="2057400"/>
            <a:ext cx="1828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Colibrí de Anna</a:t>
            </a:r>
          </a:p>
        </p:txBody>
      </p:sp>
      <p:sp>
        <p:nvSpPr>
          <p:cNvPr id="29701" name="Text Box 13"/>
          <p:cNvSpPr txBox="1">
            <a:spLocks noChangeArrowheads="1"/>
          </p:cNvSpPr>
          <p:nvPr/>
        </p:nvSpPr>
        <p:spPr bwMode="auto">
          <a:xfrm>
            <a:off x="6462713" y="2057400"/>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Aguililla Coliroja</a:t>
            </a:r>
          </a:p>
        </p:txBody>
      </p:sp>
      <p:sp>
        <p:nvSpPr>
          <p:cNvPr id="29702" name="Rectangle 21"/>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8</a:t>
            </a:r>
          </a:p>
        </p:txBody>
      </p:sp>
      <p:sp>
        <p:nvSpPr>
          <p:cNvPr id="29703"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a:t>
            </a:r>
            <a:r>
              <a:rPr lang="es-ES" altLang="en-US" sz="2400" b="0"/>
              <a:t>¿Qué pájaro te oyes?</a:t>
            </a:r>
            <a:endParaRPr lang="en-US" altLang="en-US" sz="2400" b="0"/>
          </a:p>
          <a:p>
            <a:pPr eaLnBrk="1" hangingPunct="1">
              <a:lnSpc>
                <a:spcPct val="90000"/>
              </a:lnSpc>
              <a:spcBef>
                <a:spcPct val="20000"/>
              </a:spcBef>
            </a:pPr>
            <a:endParaRPr lang="en-US" altLang="en-US" sz="2400" b="0"/>
          </a:p>
        </p:txBody>
      </p:sp>
      <p:grpSp>
        <p:nvGrpSpPr>
          <p:cNvPr id="29704" name="Group 26"/>
          <p:cNvGrpSpPr>
            <a:grpSpLocks/>
          </p:cNvGrpSpPr>
          <p:nvPr/>
        </p:nvGrpSpPr>
        <p:grpSpPr bwMode="auto">
          <a:xfrm>
            <a:off x="3546475" y="2773363"/>
            <a:ext cx="1989138" cy="1998662"/>
            <a:chOff x="2234" y="1747"/>
            <a:chExt cx="1253" cy="1259"/>
          </a:xfrm>
        </p:grpSpPr>
        <p:pic>
          <p:nvPicPr>
            <p:cNvPr id="29711" name="Picture 27" descr="annas_humm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2" name="Rectangle 28"/>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9705" name="Group 29"/>
          <p:cNvGrpSpPr>
            <a:grpSpLocks/>
          </p:cNvGrpSpPr>
          <p:nvPr/>
        </p:nvGrpSpPr>
        <p:grpSpPr bwMode="auto">
          <a:xfrm>
            <a:off x="901700" y="2787650"/>
            <a:ext cx="1984375" cy="1984375"/>
            <a:chOff x="568" y="1756"/>
            <a:chExt cx="1250" cy="1250"/>
          </a:xfrm>
        </p:grpSpPr>
        <p:pic>
          <p:nvPicPr>
            <p:cNvPr id="29709" name="Picture 30" descr="northern_mockingbir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0" name="Rectangle 31"/>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9706" name="Group 32"/>
          <p:cNvGrpSpPr>
            <a:grpSpLocks/>
          </p:cNvGrpSpPr>
          <p:nvPr/>
        </p:nvGrpSpPr>
        <p:grpSpPr bwMode="auto">
          <a:xfrm>
            <a:off x="6192838" y="2787650"/>
            <a:ext cx="1984375" cy="1984375"/>
            <a:chOff x="3901" y="1756"/>
            <a:chExt cx="1250" cy="1250"/>
          </a:xfrm>
        </p:grpSpPr>
        <p:pic>
          <p:nvPicPr>
            <p:cNvPr id="29707" name="Picture 33" descr="red_tailed_hawk"/>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8"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7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971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9" name="CR_GIWO_1_1216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54063" y="57102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11"/>
          <p:cNvSpPr txBox="1">
            <a:spLocks noChangeArrowheads="1"/>
          </p:cNvSpPr>
          <p:nvPr/>
        </p:nvSpPr>
        <p:spPr bwMode="auto">
          <a:xfrm>
            <a:off x="6457950" y="2055813"/>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Aguililla Coliroja</a:t>
            </a:r>
          </a:p>
        </p:txBody>
      </p:sp>
      <p:sp>
        <p:nvSpPr>
          <p:cNvPr id="30724" name="Text Box 12"/>
          <p:cNvSpPr txBox="1">
            <a:spLocks noChangeArrowheads="1"/>
          </p:cNvSpPr>
          <p:nvPr/>
        </p:nvSpPr>
        <p:spPr bwMode="auto">
          <a:xfrm>
            <a:off x="3657600" y="2055813"/>
            <a:ext cx="182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Zanate Major</a:t>
            </a:r>
          </a:p>
        </p:txBody>
      </p:sp>
      <p:sp>
        <p:nvSpPr>
          <p:cNvPr id="30725" name="Text Box 13"/>
          <p:cNvSpPr txBox="1">
            <a:spLocks noChangeArrowheads="1"/>
          </p:cNvSpPr>
          <p:nvPr/>
        </p:nvSpPr>
        <p:spPr bwMode="auto">
          <a:xfrm>
            <a:off x="1185863" y="2055813"/>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Carpintero de Gila</a:t>
            </a:r>
          </a:p>
        </p:txBody>
      </p:sp>
      <p:sp>
        <p:nvSpPr>
          <p:cNvPr id="30726" name="Rectangle 21"/>
          <p:cNvSpPr>
            <a:spLocks noGrp="1" noChangeArrowheads="1"/>
          </p:cNvSpPr>
          <p:nvPr>
            <p:ph type="title"/>
          </p:nvPr>
        </p:nvSpPr>
        <p:spPr>
          <a:noFill/>
        </p:spPr>
        <p:txBody>
          <a:bodyPr/>
          <a:lstStyle/>
          <a:p>
            <a:pPr eaLnBrk="1" hangingPunct="1"/>
            <a:r>
              <a:rPr lang="en-US" altLang="en-US" smtClean="0"/>
              <a:t>Canto de P</a:t>
            </a:r>
            <a:r>
              <a:rPr lang="es-ES" altLang="en-US" smtClean="0"/>
              <a:t>á</a:t>
            </a:r>
            <a:r>
              <a:rPr lang="en-US" altLang="en-US" smtClean="0"/>
              <a:t>jaro 9</a:t>
            </a:r>
          </a:p>
        </p:txBody>
      </p:sp>
      <p:sp>
        <p:nvSpPr>
          <p:cNvPr id="30727"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a:t>
            </a:r>
            <a:r>
              <a:rPr lang="es-ES" altLang="en-US" sz="2400" b="0"/>
              <a:t>¿Qué pájaro te oyes?</a:t>
            </a:r>
            <a:endParaRPr lang="en-US" altLang="en-US" sz="2400" b="0"/>
          </a:p>
        </p:txBody>
      </p:sp>
      <p:grpSp>
        <p:nvGrpSpPr>
          <p:cNvPr id="30728" name="Group 26"/>
          <p:cNvGrpSpPr>
            <a:grpSpLocks/>
          </p:cNvGrpSpPr>
          <p:nvPr/>
        </p:nvGrpSpPr>
        <p:grpSpPr bwMode="auto">
          <a:xfrm>
            <a:off x="901700" y="2787650"/>
            <a:ext cx="1984375" cy="1984375"/>
            <a:chOff x="568" y="1756"/>
            <a:chExt cx="1250" cy="1250"/>
          </a:xfrm>
        </p:grpSpPr>
        <p:pic>
          <p:nvPicPr>
            <p:cNvPr id="30735" name="Picture 27" descr="gila_woodpeck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 y="1757"/>
              <a:ext cx="1241"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6" name="Rectangle 2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0729" name="Group 29"/>
          <p:cNvGrpSpPr>
            <a:grpSpLocks/>
          </p:cNvGrpSpPr>
          <p:nvPr/>
        </p:nvGrpSpPr>
        <p:grpSpPr bwMode="auto">
          <a:xfrm>
            <a:off x="6192838" y="2787650"/>
            <a:ext cx="1984375" cy="1984375"/>
            <a:chOff x="3901" y="1756"/>
            <a:chExt cx="1250" cy="1250"/>
          </a:xfrm>
        </p:grpSpPr>
        <p:pic>
          <p:nvPicPr>
            <p:cNvPr id="30733" name="Picture 30" descr="red_tailed_haw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4" name="Rectangle 31"/>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0730" name="Group 32"/>
          <p:cNvGrpSpPr>
            <a:grpSpLocks/>
          </p:cNvGrpSpPr>
          <p:nvPr/>
        </p:nvGrpSpPr>
        <p:grpSpPr bwMode="auto">
          <a:xfrm>
            <a:off x="3546475" y="2787650"/>
            <a:ext cx="1989138" cy="1984375"/>
            <a:chOff x="3901" y="1756"/>
            <a:chExt cx="1253" cy="1250"/>
          </a:xfrm>
        </p:grpSpPr>
        <p:pic>
          <p:nvPicPr>
            <p:cNvPr id="30731" name="Picture 33" descr="great_tailed_grack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2"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7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3073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0"/>
          <p:cNvSpPr txBox="1">
            <a:spLocks noChangeArrowheads="1"/>
          </p:cNvSpPr>
          <p:nvPr/>
        </p:nvSpPr>
        <p:spPr bwMode="auto">
          <a:xfrm>
            <a:off x="4964113" y="363538"/>
            <a:ext cx="3581400"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s-ES" altLang="en-US" sz="2400"/>
              <a:t>Las aves "cantan" para atraer a compañeras y anunciar sus territorios. </a:t>
            </a:r>
            <a:r>
              <a:rPr lang="en-US" altLang="en-US" sz="2400"/>
              <a:t/>
            </a:r>
            <a:br>
              <a:rPr lang="en-US" altLang="en-US" sz="2400"/>
            </a:br>
            <a:endParaRPr lang="en-US" altLang="en-US" sz="2400"/>
          </a:p>
          <a:p>
            <a:pPr eaLnBrk="1" hangingPunct="1">
              <a:spcBef>
                <a:spcPct val="50000"/>
              </a:spcBef>
            </a:pPr>
            <a:r>
              <a:rPr lang="es-ES" altLang="en-US" sz="2400"/>
              <a:t>Las aves "gritan" en estado de alarma o para anunciar la comida. </a:t>
            </a:r>
            <a:r>
              <a:rPr lang="en-US" altLang="en-US" sz="2400"/>
              <a:t/>
            </a:r>
            <a:br>
              <a:rPr lang="en-US" altLang="en-US" sz="2400"/>
            </a:br>
            <a:endParaRPr lang="en-US" altLang="en-US" sz="2400"/>
          </a:p>
          <a:p>
            <a:pPr eaLnBrk="1" hangingPunct="1">
              <a:spcBef>
                <a:spcPct val="50000"/>
              </a:spcBef>
            </a:pPr>
            <a:r>
              <a:rPr lang="es-ES" altLang="en-US" sz="2400"/>
              <a:t>Cada especie de ave tiene su propia canción y grita.</a:t>
            </a:r>
            <a:endParaRPr lang="en-US" altLang="en-US" sz="2400" b="0">
              <a:latin typeface="Verdana" panose="020B0604030504040204" pitchFamily="34" charset="0"/>
            </a:endParaRPr>
          </a:p>
        </p:txBody>
      </p:sp>
      <p:sp>
        <p:nvSpPr>
          <p:cNvPr id="4099" name="Text Box 11"/>
          <p:cNvSpPr txBox="1">
            <a:spLocks noChangeArrowheads="1"/>
          </p:cNvSpPr>
          <p:nvPr/>
        </p:nvSpPr>
        <p:spPr bwMode="auto">
          <a:xfrm>
            <a:off x="533400" y="325438"/>
            <a:ext cx="318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s-ES" altLang="en-US" sz="3200"/>
              <a:t>¿Sabías que?</a:t>
            </a:r>
            <a:endParaRPr lang="en-US" altLang="en-US" sz="3200"/>
          </a:p>
        </p:txBody>
      </p:sp>
      <p:pic>
        <p:nvPicPr>
          <p:cNvPr id="4100" name="Picture 25" descr="en00754_"/>
          <p:cNvPicPr>
            <a:picLocks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2459038" y="2667000"/>
            <a:ext cx="333375" cy="488950"/>
          </a:xfrm>
          <a:noFill/>
        </p:spPr>
      </p:pic>
      <p:pic>
        <p:nvPicPr>
          <p:cNvPr id="4101" name="Picture 17" descr="j0115906"/>
          <p:cNvPicPr>
            <a:picLocks noChangeAspect="1" noChangeArrowheads="1"/>
          </p:cNvPicPr>
          <p:nvPr>
            <p:ph sz="quarter" idx="2"/>
          </p:nvPr>
        </p:nvPicPr>
        <p:blipFill>
          <a:blip r:embed="rId4" cstate="print">
            <a:extLst>
              <a:ext uri="{28A0092B-C50C-407E-A947-70E740481C1C}">
                <a14:useLocalDpi xmlns:a14="http://schemas.microsoft.com/office/drawing/2010/main" val="0"/>
              </a:ext>
            </a:extLst>
          </a:blip>
          <a:srcRect/>
          <a:stretch>
            <a:fillRect/>
          </a:stretch>
        </p:blipFill>
        <p:spPr>
          <a:xfrm>
            <a:off x="503238" y="1179513"/>
            <a:ext cx="2971800" cy="2203450"/>
          </a:xfrm>
          <a:noFill/>
        </p:spPr>
      </p:pic>
      <p:pic>
        <p:nvPicPr>
          <p:cNvPr id="4102" name="Picture 28" descr="en00754_"/>
          <p:cNvPicPr>
            <a:picLocks noChangeAspect="1" noChangeArrowheads="1"/>
          </p:cNvPicPr>
          <p:nvPr>
            <p:ph sz="quarter" idx="4"/>
          </p:nvPr>
        </p:nvPicPr>
        <p:blipFill>
          <a:blip r:embed="rId3" cstate="print">
            <a:extLst>
              <a:ext uri="{28A0092B-C50C-407E-A947-70E740481C1C}">
                <a14:useLocalDpi xmlns:a14="http://schemas.microsoft.com/office/drawing/2010/main" val="0"/>
              </a:ext>
            </a:extLst>
          </a:blip>
          <a:srcRect/>
          <a:stretch>
            <a:fillRect/>
          </a:stretch>
        </p:blipFill>
        <p:spPr>
          <a:xfrm>
            <a:off x="2889250" y="4068763"/>
            <a:ext cx="266700" cy="388937"/>
          </a:xfrm>
          <a:noFill/>
        </p:spPr>
      </p:pic>
      <p:pic>
        <p:nvPicPr>
          <p:cNvPr id="4103"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0900" y="2946400"/>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9813" y="3495675"/>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4625" y="4538663"/>
            <a:ext cx="2667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63" name="CR_HOSP_1_0310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755650" y="570865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12"/>
          <p:cNvSpPr txBox="1">
            <a:spLocks noChangeArrowheads="1"/>
          </p:cNvSpPr>
          <p:nvPr/>
        </p:nvSpPr>
        <p:spPr bwMode="auto">
          <a:xfrm>
            <a:off x="914400" y="2065338"/>
            <a:ext cx="228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Gorrión Domestico</a:t>
            </a:r>
          </a:p>
        </p:txBody>
      </p:sp>
      <p:sp>
        <p:nvSpPr>
          <p:cNvPr id="31748" name="Text Box 13"/>
          <p:cNvSpPr txBox="1">
            <a:spLocks noChangeArrowheads="1"/>
          </p:cNvSpPr>
          <p:nvPr/>
        </p:nvSpPr>
        <p:spPr bwMode="auto">
          <a:xfrm>
            <a:off x="6491288" y="2065338"/>
            <a:ext cx="228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Chorlito Tilidío</a:t>
            </a:r>
          </a:p>
        </p:txBody>
      </p:sp>
      <p:sp>
        <p:nvSpPr>
          <p:cNvPr id="31749" name="Rectangle 21"/>
          <p:cNvSpPr>
            <a:spLocks noGrp="1" noChangeArrowheads="1"/>
          </p:cNvSpPr>
          <p:nvPr>
            <p:ph type="title"/>
          </p:nvPr>
        </p:nvSpPr>
        <p:spPr>
          <a:xfrm>
            <a:off x="433388" y="274638"/>
            <a:ext cx="8229600" cy="1143000"/>
          </a:xfrm>
          <a:noFill/>
        </p:spPr>
        <p:txBody>
          <a:bodyPr/>
          <a:lstStyle/>
          <a:p>
            <a:pPr eaLnBrk="1" hangingPunct="1"/>
            <a:r>
              <a:rPr lang="en-US" altLang="en-US" smtClean="0"/>
              <a:t>Canto de P</a:t>
            </a:r>
            <a:r>
              <a:rPr lang="es-ES" altLang="en-US" smtClean="0"/>
              <a:t>á</a:t>
            </a:r>
            <a:r>
              <a:rPr lang="en-US" altLang="en-US" smtClean="0"/>
              <a:t>jaro 10</a:t>
            </a:r>
          </a:p>
        </p:txBody>
      </p:sp>
      <p:sp>
        <p:nvSpPr>
          <p:cNvPr id="3175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a:t>
            </a:r>
            <a:r>
              <a:rPr lang="es-ES" altLang="en-US" sz="2400" b="0"/>
              <a:t>¿Qué pájaro te oyes?</a:t>
            </a:r>
            <a:endParaRPr lang="en-US" altLang="en-US" sz="2400" b="0"/>
          </a:p>
        </p:txBody>
      </p:sp>
      <p:grpSp>
        <p:nvGrpSpPr>
          <p:cNvPr id="31751" name="Group 27"/>
          <p:cNvGrpSpPr>
            <a:grpSpLocks/>
          </p:cNvGrpSpPr>
          <p:nvPr/>
        </p:nvGrpSpPr>
        <p:grpSpPr bwMode="auto">
          <a:xfrm>
            <a:off x="895350" y="2787650"/>
            <a:ext cx="1990725" cy="1990725"/>
            <a:chOff x="564" y="1756"/>
            <a:chExt cx="1254" cy="1254"/>
          </a:xfrm>
        </p:grpSpPr>
        <p:pic>
          <p:nvPicPr>
            <p:cNvPr id="31759" name="Picture 28" descr="house_sparro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0" name="Rectangle 29"/>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1752" name="Group 30"/>
          <p:cNvGrpSpPr>
            <a:grpSpLocks/>
          </p:cNvGrpSpPr>
          <p:nvPr/>
        </p:nvGrpSpPr>
        <p:grpSpPr bwMode="auto">
          <a:xfrm>
            <a:off x="3546475" y="2773363"/>
            <a:ext cx="1989138" cy="1998662"/>
            <a:chOff x="2234" y="1747"/>
            <a:chExt cx="1253" cy="1259"/>
          </a:xfrm>
        </p:grpSpPr>
        <p:pic>
          <p:nvPicPr>
            <p:cNvPr id="31757" name="Picture 31" descr="annas_hummingbir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8" name="Rectangle 32"/>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1753" name="Group 33"/>
          <p:cNvGrpSpPr>
            <a:grpSpLocks/>
          </p:cNvGrpSpPr>
          <p:nvPr/>
        </p:nvGrpSpPr>
        <p:grpSpPr bwMode="auto">
          <a:xfrm>
            <a:off x="6186488" y="2773363"/>
            <a:ext cx="1989137" cy="1997075"/>
            <a:chOff x="2231" y="1748"/>
            <a:chExt cx="1253" cy="1258"/>
          </a:xfrm>
        </p:grpSpPr>
        <p:pic>
          <p:nvPicPr>
            <p:cNvPr id="31755" name="Picture 34" descr="killde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1" y="174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Rectangle 35"/>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31754" name="TextBox 18"/>
          <p:cNvSpPr txBox="1">
            <a:spLocks noChangeArrowheads="1"/>
          </p:cNvSpPr>
          <p:nvPr/>
        </p:nvSpPr>
        <p:spPr bwMode="auto">
          <a:xfrm>
            <a:off x="3627438" y="2065338"/>
            <a:ext cx="17462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b="0"/>
              <a:t>B. Colibrí de Anna</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76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3176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mtClean="0"/>
              <a:t> </a:t>
            </a:r>
            <a:r>
              <a:rPr lang="es-ES" altLang="en-US" smtClean="0"/>
              <a:t>Corrija tú Concurso</a:t>
            </a:r>
            <a:endParaRPr lang="en-US" altLang="en-US" smtClean="0"/>
          </a:p>
        </p:txBody>
      </p:sp>
      <p:sp>
        <p:nvSpPr>
          <p:cNvPr id="32771" name="Rectangle 3"/>
          <p:cNvSpPr>
            <a:spLocks noGrp="1" noChangeArrowheads="1"/>
          </p:cNvSpPr>
          <p:nvPr>
            <p:ph type="body" sz="half" idx="1"/>
          </p:nvPr>
        </p:nvSpPr>
        <p:spPr>
          <a:xfrm>
            <a:off x="457200" y="1338263"/>
            <a:ext cx="4876800" cy="4525962"/>
          </a:xfrm>
        </p:spPr>
        <p:txBody>
          <a:bodyPr/>
          <a:lstStyle/>
          <a:p>
            <a:pPr marL="609600" indent="-609600" eaLnBrk="1" hangingPunct="1">
              <a:buFontTx/>
              <a:buAutoNum type="arabicPeriod"/>
            </a:pPr>
            <a:r>
              <a:rPr lang="en-US" altLang="en-US" sz="2400" smtClean="0"/>
              <a:t>B. Fringílido Mexicano</a:t>
            </a:r>
          </a:p>
          <a:p>
            <a:pPr marL="609600" indent="-609600" eaLnBrk="1" hangingPunct="1">
              <a:buFontTx/>
              <a:buAutoNum type="arabicPeriod"/>
            </a:pPr>
            <a:r>
              <a:rPr lang="en-US" altLang="en-US" sz="2400" smtClean="0"/>
              <a:t>C. Cuitlacoche Piquicurvo</a:t>
            </a:r>
          </a:p>
          <a:p>
            <a:pPr marL="609600" indent="-609600" eaLnBrk="1" hangingPunct="1">
              <a:buFontTx/>
              <a:buAutoNum type="arabicPeriod"/>
            </a:pPr>
            <a:r>
              <a:rPr lang="en-US" altLang="en-US" sz="2400" smtClean="0"/>
              <a:t>C. Paloma Huilota</a:t>
            </a:r>
          </a:p>
          <a:p>
            <a:pPr marL="609600" indent="-609600" eaLnBrk="1" hangingPunct="1">
              <a:buFontTx/>
              <a:buAutoNum type="arabicPeriod"/>
            </a:pPr>
            <a:r>
              <a:rPr lang="en-US" altLang="en-US" sz="2400" smtClean="0"/>
              <a:t>B. Colibrí de Anna</a:t>
            </a:r>
          </a:p>
          <a:p>
            <a:pPr marL="609600" indent="-609600" eaLnBrk="1" hangingPunct="1">
              <a:buFontTx/>
              <a:buAutoNum type="arabicPeriod"/>
            </a:pPr>
            <a:r>
              <a:rPr lang="en-US" altLang="en-US" sz="2400" smtClean="0"/>
              <a:t>A. Chorlito Tilidío</a:t>
            </a:r>
          </a:p>
          <a:p>
            <a:pPr marL="609600" indent="-609600" eaLnBrk="1" hangingPunct="1">
              <a:buFontTx/>
              <a:buAutoNum type="arabicPeriod"/>
            </a:pPr>
            <a:r>
              <a:rPr lang="en-US" altLang="en-US" sz="2400" smtClean="0"/>
              <a:t>C. Aguililla Coliroja</a:t>
            </a:r>
          </a:p>
          <a:p>
            <a:pPr marL="609600" indent="-609600" eaLnBrk="1" hangingPunct="1">
              <a:buFontTx/>
              <a:buAutoNum type="arabicPeriod"/>
            </a:pPr>
            <a:r>
              <a:rPr lang="en-US" altLang="en-US" sz="2400" smtClean="0"/>
              <a:t>C. Zanate Major</a:t>
            </a:r>
          </a:p>
          <a:p>
            <a:pPr marL="609600" indent="-609600" eaLnBrk="1" hangingPunct="1">
              <a:buFontTx/>
              <a:buAutoNum type="arabicPeriod"/>
            </a:pPr>
            <a:r>
              <a:rPr lang="en-US" altLang="en-US" sz="2400" smtClean="0"/>
              <a:t>A. Cenzontle Norteño</a:t>
            </a:r>
          </a:p>
          <a:p>
            <a:pPr marL="609600" indent="-609600" eaLnBrk="1" hangingPunct="1">
              <a:buFontTx/>
              <a:buAutoNum type="arabicPeriod"/>
            </a:pPr>
            <a:r>
              <a:rPr lang="en-US" altLang="en-US" sz="2400" smtClean="0"/>
              <a:t>A. Carpintero de Gila</a:t>
            </a:r>
          </a:p>
          <a:p>
            <a:pPr marL="609600" indent="-609600" eaLnBrk="1" hangingPunct="1">
              <a:buFontTx/>
              <a:buAutoNum type="arabicPeriod"/>
            </a:pPr>
            <a:r>
              <a:rPr lang="en-US" altLang="en-US" sz="2400" smtClean="0"/>
              <a:t>A. Gorrión Domestico</a:t>
            </a:r>
          </a:p>
          <a:p>
            <a:pPr marL="609600" indent="-609600" eaLnBrk="1" hangingPunct="1">
              <a:buFontTx/>
              <a:buAutoNum type="arabicPeriod"/>
            </a:pPr>
            <a:endParaRPr lang="en-US" altLang="en-US" sz="2400" smtClean="0"/>
          </a:p>
        </p:txBody>
      </p:sp>
      <p:pic>
        <p:nvPicPr>
          <p:cNvPr id="32772" name="Picture 10" descr="j0350980"/>
          <p:cNvPicPr>
            <a:picLocks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5486400" y="2590800"/>
            <a:ext cx="2792413" cy="2008188"/>
          </a:xfrm>
          <a:noFill/>
        </p:spPr>
      </p:pic>
      <p:sp>
        <p:nvSpPr>
          <p:cNvPr id="32773" name="Text Box 13"/>
          <p:cNvSpPr txBox="1">
            <a:spLocks noChangeArrowheads="1"/>
          </p:cNvSpPr>
          <p:nvPr/>
        </p:nvSpPr>
        <p:spPr bwMode="auto">
          <a:xfrm>
            <a:off x="6169025" y="5248275"/>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400" b="0"/>
              <a:t>How did you do?</a:t>
            </a: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17475" y="274638"/>
            <a:ext cx="8872538" cy="1143000"/>
          </a:xfrm>
        </p:spPr>
        <p:txBody>
          <a:bodyPr/>
          <a:lstStyle/>
          <a:p>
            <a:pPr eaLnBrk="1" hangingPunct="1"/>
            <a:r>
              <a:rPr lang="es-ES" altLang="en-US" b="1" smtClean="0"/>
              <a:t>Trate de Escuchar al Aire Libre </a:t>
            </a:r>
            <a:endParaRPr lang="en-US" altLang="en-US" b="1" smtClean="0"/>
          </a:p>
        </p:txBody>
      </p:sp>
      <p:sp>
        <p:nvSpPr>
          <p:cNvPr id="33795" name="Rectangle 3"/>
          <p:cNvSpPr>
            <a:spLocks noGrp="1" noChangeArrowheads="1"/>
          </p:cNvSpPr>
          <p:nvPr>
            <p:ph type="body" sz="half" idx="1"/>
          </p:nvPr>
        </p:nvSpPr>
        <p:spPr>
          <a:xfrm>
            <a:off x="190500" y="1524000"/>
            <a:ext cx="4152900" cy="2438400"/>
          </a:xfrm>
        </p:spPr>
        <p:txBody>
          <a:bodyPr/>
          <a:lstStyle/>
          <a:p>
            <a:pPr eaLnBrk="1" hangingPunct="1">
              <a:buFontTx/>
              <a:buNone/>
            </a:pPr>
            <a:r>
              <a:rPr lang="en-US" altLang="en-US" sz="2400" smtClean="0"/>
              <a:t> 	</a:t>
            </a:r>
            <a:r>
              <a:rPr lang="es-ES" altLang="en-US" sz="2400" smtClean="0"/>
              <a:t>Explora los sonidos de</a:t>
            </a:r>
          </a:p>
          <a:p>
            <a:pPr eaLnBrk="1" hangingPunct="1">
              <a:buFontTx/>
              <a:buNone/>
            </a:pPr>
            <a:r>
              <a:rPr lang="es-ES" altLang="en-US" sz="2400" smtClean="0"/>
              <a:t>	aves al aire libre por sentarse en silencio y escuchar durante 10 minutos. ¿Cuántas canciones o gritas diferentes de aves te oyes?</a:t>
            </a:r>
            <a:endParaRPr lang="en-US" altLang="en-US" sz="2400" smtClean="0"/>
          </a:p>
          <a:p>
            <a:pPr eaLnBrk="1" hangingPunct="1">
              <a:buFontTx/>
              <a:buNone/>
            </a:pPr>
            <a:endParaRPr lang="en-US" altLang="en-US" sz="2400" smtClean="0"/>
          </a:p>
        </p:txBody>
      </p:sp>
      <p:pic>
        <p:nvPicPr>
          <p:cNvPr id="33796" name="Picture 8" descr="Demonstration pond"/>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19600" y="1676400"/>
            <a:ext cx="4038600" cy="2686050"/>
          </a:xfrm>
          <a:noFill/>
        </p:spPr>
      </p:pic>
      <p:sp>
        <p:nvSpPr>
          <p:cNvPr id="33797" name="Rectangle 5"/>
          <p:cNvSpPr>
            <a:spLocks noChangeArrowheads="1"/>
          </p:cNvSpPr>
          <p:nvPr/>
        </p:nvSpPr>
        <p:spPr bwMode="auto">
          <a:xfrm>
            <a:off x="538163" y="4624388"/>
            <a:ext cx="5600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s-ES" altLang="en-US" sz="2400" b="0"/>
              <a:t>Pruebe esta actividad en diferentes momentos del día. ¿Cuándo te oyes más? ¿Porqué?</a:t>
            </a:r>
            <a:endParaRPr lang="en-US" altLang="en-US" sz="2400" b="0"/>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s-ES" altLang="en-US" b="1" smtClean="0"/>
              <a:t>Más Información</a:t>
            </a:r>
            <a:endParaRPr lang="en-US" altLang="en-US" b="1" smtClean="0"/>
          </a:p>
        </p:txBody>
      </p:sp>
      <p:sp>
        <p:nvSpPr>
          <p:cNvPr id="34819" name="Text Box 4"/>
          <p:cNvSpPr txBox="1">
            <a:spLocks noChangeArrowheads="1"/>
          </p:cNvSpPr>
          <p:nvPr/>
        </p:nvSpPr>
        <p:spPr bwMode="auto">
          <a:xfrm>
            <a:off x="515938" y="4267200"/>
            <a:ext cx="79121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s-ES" altLang="en-US" b="0"/>
              <a:t>Para más actividades de la clase, por favor, póngase en contacto con</a:t>
            </a:r>
            <a:r>
              <a:rPr lang="en-US" altLang="en-US" b="0"/>
              <a:t>:</a:t>
            </a:r>
          </a:p>
          <a:p>
            <a:pPr algn="ctr" eaLnBrk="1" hangingPunct="1">
              <a:spcBef>
                <a:spcPct val="50000"/>
              </a:spcBef>
            </a:pPr>
            <a:r>
              <a:rPr lang="en-US" altLang="en-US" b="0"/>
              <a:t>Cathy Wise (602) 468-6470, cwise@audubon.org</a:t>
            </a:r>
          </a:p>
        </p:txBody>
      </p:sp>
      <p:pic>
        <p:nvPicPr>
          <p:cNvPr id="34820" name="Picture 12" descr="birdsongs_audubon"/>
          <p:cNvPicPr>
            <a:picLocks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119688" y="1871663"/>
            <a:ext cx="3376612" cy="1749425"/>
          </a:xfrm>
          <a:noFill/>
        </p:spPr>
      </p:pic>
      <p:sp>
        <p:nvSpPr>
          <p:cNvPr id="34821" name="Rectangle 14"/>
          <p:cNvSpPr>
            <a:spLocks noChangeArrowheads="1"/>
          </p:cNvSpPr>
          <p:nvPr/>
        </p:nvSpPr>
        <p:spPr bwMode="auto">
          <a:xfrm>
            <a:off x="457200" y="1752600"/>
            <a:ext cx="45307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s-ES" altLang="en-US"/>
              <a:t>¿Quieres escuchar más cantos de los pájaros? Visita en la pajarera virtual </a:t>
            </a:r>
            <a:br>
              <a:rPr lang="es-ES" altLang="en-US"/>
            </a:br>
            <a:r>
              <a:rPr lang="es-ES" altLang="en-US"/>
              <a:t>de la página web “Ask-a-Biologist” para escuchar y aprender más acerca de las aves en el suroeste de los EEUU</a:t>
            </a:r>
            <a:r>
              <a:rPr lang="en-US" altLang="en-US"/>
              <a:t>..</a:t>
            </a:r>
          </a:p>
          <a:p>
            <a:pPr eaLnBrk="1" hangingPunct="1"/>
            <a:endParaRPr lang="en-US" altLang="en-US" b="0"/>
          </a:p>
          <a:p>
            <a:pPr eaLnBrk="1" hangingPunct="1"/>
            <a:r>
              <a:rPr lang="en-US" altLang="en-US" b="0">
                <a:hlinkClick r:id="rId4"/>
              </a:rPr>
              <a:t>http://askabiologist.asu.edu/birdsongs/</a:t>
            </a:r>
            <a:endParaRPr lang="en-US" altLang="en-US" b="0"/>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8"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p:cNvSpPr>
            <a:spLocks noGrp="1" noChangeArrowheads="1"/>
          </p:cNvSpPr>
          <p:nvPr>
            <p:ph type="body" idx="1"/>
          </p:nvPr>
        </p:nvSpPr>
        <p:spPr>
          <a:xfrm>
            <a:off x="733425" y="3157538"/>
            <a:ext cx="7848600" cy="3028950"/>
          </a:xfrm>
        </p:spPr>
        <p:txBody>
          <a:bodyPr/>
          <a:lstStyle/>
          <a:p>
            <a:pPr eaLnBrk="1" hangingPunct="1">
              <a:lnSpc>
                <a:spcPct val="80000"/>
              </a:lnSpc>
              <a:buFontTx/>
              <a:buNone/>
            </a:pPr>
            <a:r>
              <a:rPr lang="es-ES" altLang="en-US" sz="2400" smtClean="0"/>
              <a:t>Créditos de Fotos de Aves </a:t>
            </a:r>
            <a:r>
              <a:rPr lang="en-US" altLang="en-US" sz="2400" b="1" smtClean="0"/>
              <a:t>:</a:t>
            </a:r>
            <a:br>
              <a:rPr lang="en-US" altLang="en-US" sz="2400" b="1" smtClean="0"/>
            </a:br>
            <a:endParaRPr lang="en-US" altLang="en-US" sz="2400" smtClean="0"/>
          </a:p>
          <a:p>
            <a:pPr eaLnBrk="1" hangingPunct="1">
              <a:lnSpc>
                <a:spcPct val="80000"/>
              </a:lnSpc>
              <a:buFontTx/>
              <a:buNone/>
            </a:pPr>
            <a:r>
              <a:rPr lang="en-US" altLang="en-US" sz="1800" smtClean="0"/>
              <a:t>Aguililla Coliroja, Chorlito Tilidío y Cuitlacoche Piquicurvo :</a:t>
            </a:r>
            <a:r>
              <a:rPr lang="en-US" altLang="en-US" sz="1800" b="1" smtClean="0"/>
              <a:t> </a:t>
            </a:r>
            <a:br>
              <a:rPr lang="en-US" altLang="en-US" sz="1800" b="1" smtClean="0"/>
            </a:br>
            <a:r>
              <a:rPr lang="en-US" altLang="en-US" sz="1800" b="1" smtClean="0"/>
              <a:t>Robert Shantz </a:t>
            </a:r>
            <a:endParaRPr lang="en-US" altLang="en-US" sz="2000" b="1" smtClean="0"/>
          </a:p>
          <a:p>
            <a:pPr eaLnBrk="1" hangingPunct="1">
              <a:lnSpc>
                <a:spcPct val="80000"/>
              </a:lnSpc>
              <a:buFontTx/>
              <a:buNone/>
            </a:pPr>
            <a:r>
              <a:rPr lang="en-US" altLang="en-US" sz="1800" smtClean="0"/>
              <a:t>Paloma Huilota, Zanate Major, Fringílido Mexicano y Gorrión Domestico :</a:t>
            </a:r>
            <a:r>
              <a:rPr lang="en-US" altLang="en-US" sz="1800" b="1" smtClean="0"/>
              <a:t/>
            </a:r>
            <a:br>
              <a:rPr lang="en-US" altLang="en-US" sz="1800" b="1" smtClean="0"/>
            </a:br>
            <a:r>
              <a:rPr lang="en-US" altLang="en-US" sz="1800" b="1" smtClean="0"/>
              <a:t>Richard P. Dunbar</a:t>
            </a:r>
          </a:p>
          <a:p>
            <a:pPr eaLnBrk="1" hangingPunct="1">
              <a:lnSpc>
                <a:spcPct val="80000"/>
              </a:lnSpc>
              <a:buFontTx/>
              <a:buNone/>
            </a:pPr>
            <a:r>
              <a:rPr lang="en-US" altLang="en-US" sz="1800" smtClean="0"/>
              <a:t>Colibrí de Anna y Carpintero de Gila :</a:t>
            </a:r>
            <a:r>
              <a:rPr lang="en-US" altLang="en-US" sz="2000" b="1" smtClean="0"/>
              <a:t> </a:t>
            </a:r>
            <a:br>
              <a:rPr lang="en-US" altLang="en-US" sz="2000" b="1" smtClean="0"/>
            </a:br>
            <a:r>
              <a:rPr lang="en-US" altLang="en-US" sz="1800" b="1" smtClean="0"/>
              <a:t>Barb Winterfield</a:t>
            </a:r>
            <a:r>
              <a:rPr lang="en-US" altLang="en-US" sz="2400" smtClean="0"/>
              <a:t> </a:t>
            </a:r>
            <a:endParaRPr lang="en-US" altLang="en-US" sz="2000" b="1" smtClean="0"/>
          </a:p>
          <a:p>
            <a:pPr eaLnBrk="1" hangingPunct="1">
              <a:lnSpc>
                <a:spcPct val="80000"/>
              </a:lnSpc>
              <a:buFontTx/>
              <a:buNone/>
            </a:pPr>
            <a:r>
              <a:rPr lang="en-US" altLang="en-US" sz="1800" smtClean="0"/>
              <a:t>Cenzontle Norteño :</a:t>
            </a:r>
            <a:r>
              <a:rPr lang="en-US" altLang="en-US" sz="2000" b="1" smtClean="0"/>
              <a:t> </a:t>
            </a:r>
            <a:br>
              <a:rPr lang="en-US" altLang="en-US" sz="2000" b="1" smtClean="0"/>
            </a:br>
            <a:r>
              <a:rPr lang="en-US" altLang="en-US" sz="1800" b="1" smtClean="0"/>
              <a:t>Richard Ditch</a:t>
            </a:r>
          </a:p>
        </p:txBody>
      </p:sp>
      <p:sp>
        <p:nvSpPr>
          <p:cNvPr id="35844" name="Text Box 5"/>
          <p:cNvSpPr txBox="1">
            <a:spLocks noChangeArrowheads="1"/>
          </p:cNvSpPr>
          <p:nvPr/>
        </p:nvSpPr>
        <p:spPr bwMode="auto">
          <a:xfrm>
            <a:off x="2305050" y="165100"/>
            <a:ext cx="39290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s-ES" altLang="en-US" sz="3600"/>
              <a:t>Agradecimientos</a:t>
            </a:r>
            <a:endParaRPr lang="en-US" altLang="en-US" sz="3600" b="0"/>
          </a:p>
        </p:txBody>
      </p:sp>
      <p:sp>
        <p:nvSpPr>
          <p:cNvPr id="35845" name="TextBox 6"/>
          <p:cNvSpPr txBox="1">
            <a:spLocks noChangeArrowheads="1"/>
          </p:cNvSpPr>
          <p:nvPr/>
        </p:nvSpPr>
        <p:spPr bwMode="auto">
          <a:xfrm>
            <a:off x="769938" y="850900"/>
            <a:ext cx="7854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s-ES" altLang="en-US"/>
              <a:t>El programa “Ask A Biologist” está presentado con el apoyo de la Escuela de las Ciencias Naturales de ASU. Todas las grabaciones y fotografías  de las aves en esta actividad se utilizan con permiso. Para compartir esta actividad se recomienda, por favor, asegúrese de enviar el formulario de solicitud de permiso para poder realizar un seguimiento del uso de materiales y continuar con este programa.</a:t>
            </a:r>
          </a:p>
          <a:p>
            <a:pPr eaLnBrk="1" hangingPunct="1"/>
            <a:endParaRPr lang="en-US" altLang="en-US"/>
          </a:p>
        </p:txBody>
      </p:sp>
      <p:sp>
        <p:nvSpPr>
          <p:cNvPr id="35846" name="TextBox 7"/>
          <p:cNvSpPr txBox="1">
            <a:spLocks noChangeArrowheads="1"/>
          </p:cNvSpPr>
          <p:nvPr/>
        </p:nvSpPr>
        <p:spPr bwMode="auto">
          <a:xfrm>
            <a:off x="769938" y="2532063"/>
            <a:ext cx="5878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a:hlinkClick r:id="rId4"/>
              </a:rPr>
              <a:t>http://askabiologist.asu.edu/pages/permissions.php</a:t>
            </a:r>
            <a:endParaRPr lang="en-US" altLang="en-US"/>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9" descr="24292719_38_nobi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438"/>
            <a:ext cx="9144000" cy="6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6"/>
          <p:cNvSpPr txBox="1">
            <a:spLocks noChangeArrowheads="1"/>
          </p:cNvSpPr>
          <p:nvPr/>
        </p:nvSpPr>
        <p:spPr bwMode="auto">
          <a:xfrm>
            <a:off x="381000" y="1752600"/>
            <a:ext cx="8066088"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s-ES" altLang="en-US" sz="2400"/>
              <a:t>AZ Ciencia, Normas de Alineación, los grados </a:t>
            </a:r>
            <a:r>
              <a:rPr lang="en-US" altLang="en-US" sz="2400"/>
              <a:t>5-8</a:t>
            </a:r>
          </a:p>
          <a:p>
            <a:pPr eaLnBrk="1" hangingPunct="1">
              <a:spcBef>
                <a:spcPct val="50000"/>
              </a:spcBef>
            </a:pPr>
            <a:endParaRPr lang="en-US" altLang="en-US"/>
          </a:p>
          <a:p>
            <a:pPr eaLnBrk="1" hangingPunct="1"/>
            <a:r>
              <a:rPr lang="en-US" altLang="en-US" sz="2000"/>
              <a:t>Strand 1: Inquiry Process, Concept 1-3 *</a:t>
            </a:r>
          </a:p>
          <a:p>
            <a:pPr eaLnBrk="1" hangingPunct="1"/>
            <a:r>
              <a:rPr lang="en-US" altLang="en-US" sz="2000"/>
              <a:t>Strand 4: Life Science, Concept 4*</a:t>
            </a:r>
          </a:p>
          <a:p>
            <a:pPr eaLnBrk="1" hangingPunct="1"/>
            <a:endParaRPr lang="en-US" altLang="en-US" sz="2000"/>
          </a:p>
          <a:p>
            <a:pPr eaLnBrk="1" hangingPunct="1">
              <a:spcBef>
                <a:spcPct val="50000"/>
              </a:spcBef>
            </a:pPr>
            <a:r>
              <a:rPr lang="en-US" altLang="en-US" b="0"/>
              <a:t>* </a:t>
            </a:r>
            <a:r>
              <a:rPr lang="es-ES" altLang="en-US"/>
              <a:t>Objetivos de rendimiento varían según del grado</a:t>
            </a:r>
            <a:endParaRPr lang="en-US" altLang="en-US"/>
          </a:p>
        </p:txBody>
      </p:sp>
      <p:sp>
        <p:nvSpPr>
          <p:cNvPr id="36868" name="Text Box 13"/>
          <p:cNvSpPr txBox="1">
            <a:spLocks noChangeArrowheads="1"/>
          </p:cNvSpPr>
          <p:nvPr/>
        </p:nvSpPr>
        <p:spPr bwMode="auto">
          <a:xfrm>
            <a:off x="152400" y="152400"/>
            <a:ext cx="88392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s-ES" altLang="en-US" sz="2800" b="0">
                <a:solidFill>
                  <a:schemeClr val="bg1"/>
                </a:solidFill>
              </a:rPr>
              <a:t>La ciencia aprende a volar - Lección II  </a:t>
            </a:r>
          </a:p>
          <a:p>
            <a:pPr algn="ctr" eaLnBrk="1" hangingPunct="1">
              <a:spcBef>
                <a:spcPct val="50000"/>
              </a:spcBef>
            </a:pPr>
            <a:r>
              <a:rPr lang="es-ES" altLang="en-US" sz="2800" b="0">
                <a:solidFill>
                  <a:schemeClr val="bg1"/>
                </a:solidFill>
              </a:rPr>
              <a:t>Sonidos de las aves</a:t>
            </a:r>
            <a:endParaRPr lang="en-US" altLang="en-US" sz="2800" b="0">
              <a:solidFill>
                <a:schemeClr val="bg1"/>
              </a:solidFill>
              <a:latin typeface="Arial Unicode MS" panose="020B0604020202020204" pitchFamily="34" charset="-128"/>
            </a:endParaRP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sz="half" idx="1"/>
          </p:nvPr>
        </p:nvSpPr>
        <p:spPr>
          <a:xfrm>
            <a:off x="3214688" y="217488"/>
            <a:ext cx="4843462" cy="5299075"/>
          </a:xfrm>
        </p:spPr>
        <p:txBody>
          <a:bodyPr/>
          <a:lstStyle/>
          <a:p>
            <a:r>
              <a:rPr lang="es-ES" altLang="en-US" sz="2800" b="1" smtClean="0"/>
              <a:t>La mayoría de los observadores de aves al principio encuentran las aves por escucharlas.</a:t>
            </a:r>
          </a:p>
          <a:p>
            <a:pPr eaLnBrk="1" hangingPunct="1"/>
            <a:endParaRPr lang="en-US" altLang="en-US" sz="2800" b="1" smtClean="0"/>
          </a:p>
          <a:p>
            <a:pPr eaLnBrk="1" hangingPunct="1"/>
            <a:r>
              <a:rPr lang="es-ES" altLang="en-US" sz="2800" b="1" smtClean="0"/>
              <a:t>Tú también puedes aprender a identificar las aves por sus sonidos!</a:t>
            </a:r>
            <a:endParaRPr lang="en-US" altLang="en-US" sz="2800" b="1" smtClean="0"/>
          </a:p>
        </p:txBody>
      </p:sp>
      <p:pic>
        <p:nvPicPr>
          <p:cNvPr id="5123" name="Picture 9" descr="hm00050_"/>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6172200" y="3733800"/>
            <a:ext cx="2560638" cy="2185988"/>
          </a:xfrm>
        </p:spPr>
      </p:pic>
      <p:sp>
        <p:nvSpPr>
          <p:cNvPr id="5124" name="Text Box 4"/>
          <p:cNvSpPr txBox="1">
            <a:spLocks noChangeArrowheads="1"/>
          </p:cNvSpPr>
          <p:nvPr/>
        </p:nvSpPr>
        <p:spPr bwMode="auto">
          <a:xfrm>
            <a:off x="457200" y="762000"/>
            <a:ext cx="335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endParaRPr lang="en-US" altLang="en-US" b="0"/>
          </a:p>
        </p:txBody>
      </p:sp>
      <p:pic>
        <p:nvPicPr>
          <p:cNvPr id="5125" name="Picture 13" descr="j015553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990600"/>
            <a:ext cx="2439988"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4"/>
          <p:cNvSpPr>
            <a:spLocks noChangeArrowheads="1"/>
          </p:cNvSpPr>
          <p:nvPr/>
        </p:nvSpPr>
        <p:spPr bwMode="auto">
          <a:xfrm>
            <a:off x="0" y="-125413"/>
            <a:ext cx="9144000" cy="64293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47" name="Text Box 6"/>
          <p:cNvSpPr txBox="1">
            <a:spLocks noChangeArrowheads="1"/>
          </p:cNvSpPr>
          <p:nvPr/>
        </p:nvSpPr>
        <p:spPr bwMode="auto">
          <a:xfrm>
            <a:off x="2652713" y="2398713"/>
            <a:ext cx="37560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s-ES" altLang="en-US" sz="2400"/>
              <a:t>Aquí hay 10 aves comunes que se encuentran en el suroeste de los EE.UU.</a:t>
            </a:r>
            <a:endParaRPr lang="en-US" altLang="en-US" sz="2400"/>
          </a:p>
        </p:txBody>
      </p:sp>
      <p:pic>
        <p:nvPicPr>
          <p:cNvPr id="7194" name="Picture 26" descr="annas_hummingbi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0550" y="2220913"/>
            <a:ext cx="1852613"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6" name="Picture 28" descr="curve_billed_thrash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7938" y="4270375"/>
            <a:ext cx="18526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7" name="Picture 29" descr="gila_woodpeck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838" y="4270375"/>
            <a:ext cx="18526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0" name="Picture 32" descr="great_tailed_grack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1500" y="225425"/>
            <a:ext cx="1885950"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2" name="Picture 34" descr="house_fin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69113" y="4249738"/>
            <a:ext cx="198437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3" name="Picture 35" descr="house_sparro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3450" y="4260850"/>
            <a:ext cx="1852613"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6" name="Picture 38" descr="killde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200" y="2236788"/>
            <a:ext cx="1884363"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7" name="Picture 39" descr="mourning_dov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28888" y="227013"/>
            <a:ext cx="1971675"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8" name="Picture 40" descr="northern_mockingbird"/>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3375" y="223838"/>
            <a:ext cx="187007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9" name="Picture 41" descr="red_tailed_hawk"/>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45038" y="227013"/>
            <a:ext cx="1849437"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8" name="Rectangle 49"/>
          <p:cNvSpPr>
            <a:spLocks noChangeArrowheads="1"/>
          </p:cNvSpPr>
          <p:nvPr/>
        </p:nvSpPr>
        <p:spPr bwMode="auto">
          <a:xfrm>
            <a:off x="127000" y="39688"/>
            <a:ext cx="8874125" cy="18732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59" name="Rectangle 50"/>
          <p:cNvSpPr>
            <a:spLocks noChangeArrowheads="1"/>
          </p:cNvSpPr>
          <p:nvPr/>
        </p:nvSpPr>
        <p:spPr bwMode="auto">
          <a:xfrm>
            <a:off x="128588" y="6089650"/>
            <a:ext cx="8867775" cy="18732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0" name="Rectangle 42"/>
          <p:cNvSpPr>
            <a:spLocks noChangeArrowheads="1"/>
          </p:cNvSpPr>
          <p:nvPr/>
        </p:nvSpPr>
        <p:spPr bwMode="auto">
          <a:xfrm>
            <a:off x="244475" y="1943100"/>
            <a:ext cx="8728075" cy="2952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1" name="Rectangle 43"/>
          <p:cNvSpPr>
            <a:spLocks noChangeArrowheads="1"/>
          </p:cNvSpPr>
          <p:nvPr/>
        </p:nvSpPr>
        <p:spPr bwMode="auto">
          <a:xfrm>
            <a:off x="207963" y="3975100"/>
            <a:ext cx="8728075" cy="2952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2" name="Rectangle 44"/>
          <p:cNvSpPr>
            <a:spLocks noChangeArrowheads="1"/>
          </p:cNvSpPr>
          <p:nvPr/>
        </p:nvSpPr>
        <p:spPr bwMode="auto">
          <a:xfrm>
            <a:off x="6596063" y="155575"/>
            <a:ext cx="342900" cy="59848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3" name="Rectangle 45"/>
          <p:cNvSpPr>
            <a:spLocks noChangeArrowheads="1"/>
          </p:cNvSpPr>
          <p:nvPr/>
        </p:nvSpPr>
        <p:spPr bwMode="auto">
          <a:xfrm>
            <a:off x="4400550" y="3986213"/>
            <a:ext cx="342900" cy="21717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4" name="Rectangle 46"/>
          <p:cNvSpPr>
            <a:spLocks noChangeArrowheads="1"/>
          </p:cNvSpPr>
          <p:nvPr/>
        </p:nvSpPr>
        <p:spPr bwMode="auto">
          <a:xfrm>
            <a:off x="2203450" y="180975"/>
            <a:ext cx="342900" cy="597693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5" name="Rectangle 47"/>
          <p:cNvSpPr>
            <a:spLocks noChangeArrowheads="1"/>
          </p:cNvSpPr>
          <p:nvPr/>
        </p:nvSpPr>
        <p:spPr bwMode="auto">
          <a:xfrm>
            <a:off x="130175" y="182563"/>
            <a:ext cx="220663" cy="6034087"/>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6" name="Rectangle 48"/>
          <p:cNvSpPr>
            <a:spLocks noChangeArrowheads="1"/>
          </p:cNvSpPr>
          <p:nvPr/>
        </p:nvSpPr>
        <p:spPr bwMode="auto">
          <a:xfrm>
            <a:off x="8793163" y="131763"/>
            <a:ext cx="203200" cy="5994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7" name="Rectangle 51"/>
          <p:cNvSpPr>
            <a:spLocks noChangeArrowheads="1"/>
          </p:cNvSpPr>
          <p:nvPr/>
        </p:nvSpPr>
        <p:spPr bwMode="auto">
          <a:xfrm>
            <a:off x="4400550" y="88900"/>
            <a:ext cx="342900" cy="21494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7208"/>
                                        </p:tgtEl>
                                        <p:attrNameLst>
                                          <p:attrName>style.visibility</p:attrName>
                                        </p:attrNameLst>
                                      </p:cBhvr>
                                      <p:to>
                                        <p:strVal val="visible"/>
                                      </p:to>
                                    </p:set>
                                    <p:animEffect transition="in" filter="fade">
                                      <p:cBhvr>
                                        <p:cTn id="7" dur="500"/>
                                        <p:tgtEl>
                                          <p:spTgt spid="720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7203"/>
                                        </p:tgtEl>
                                        <p:attrNameLst>
                                          <p:attrName>style.visibility</p:attrName>
                                        </p:attrNameLst>
                                      </p:cBhvr>
                                      <p:to>
                                        <p:strVal val="visible"/>
                                      </p:to>
                                    </p:set>
                                    <p:animEffect transition="in" filter="fade">
                                      <p:cBhvr>
                                        <p:cTn id="11" dur="1000"/>
                                        <p:tgtEl>
                                          <p:spTgt spid="7203"/>
                                        </p:tgtEl>
                                      </p:cBhvr>
                                    </p:animEffect>
                                  </p:childTnLst>
                                </p:cTn>
                              </p:par>
                            </p:childTnLst>
                          </p:cTn>
                        </p:par>
                        <p:par>
                          <p:cTn id="12" fill="hold" nodeType="afterGroup">
                            <p:stCondLst>
                              <p:cond delay="1500"/>
                            </p:stCondLst>
                            <p:childTnLst>
                              <p:par>
                                <p:cTn id="13" presetID="10" presetClass="entr" presetSubtype="0" fill="hold" nodeType="afterEffect">
                                  <p:stCondLst>
                                    <p:cond delay="0"/>
                                  </p:stCondLst>
                                  <p:childTnLst>
                                    <p:set>
                                      <p:cBhvr>
                                        <p:cTn id="14" dur="1" fill="hold">
                                          <p:stCondLst>
                                            <p:cond delay="0"/>
                                          </p:stCondLst>
                                        </p:cTn>
                                        <p:tgtEl>
                                          <p:spTgt spid="7200"/>
                                        </p:tgtEl>
                                        <p:attrNameLst>
                                          <p:attrName>style.visibility</p:attrName>
                                        </p:attrNameLst>
                                      </p:cBhvr>
                                      <p:to>
                                        <p:strVal val="visible"/>
                                      </p:to>
                                    </p:set>
                                    <p:animEffect transition="in" filter="fade">
                                      <p:cBhvr>
                                        <p:cTn id="15" dur="1000"/>
                                        <p:tgtEl>
                                          <p:spTgt spid="7200"/>
                                        </p:tgtEl>
                                      </p:cBhvr>
                                    </p:animEffect>
                                  </p:childTnLst>
                                </p:cTn>
                              </p:par>
                            </p:childTnLst>
                          </p:cTn>
                        </p:par>
                        <p:par>
                          <p:cTn id="16" fill="hold" nodeType="afterGroup">
                            <p:stCondLst>
                              <p:cond delay="2500"/>
                            </p:stCondLst>
                            <p:childTnLst>
                              <p:par>
                                <p:cTn id="17" presetID="10" presetClass="entr" presetSubtype="0" fill="hold" nodeType="afterEffect">
                                  <p:stCondLst>
                                    <p:cond delay="0"/>
                                  </p:stCondLst>
                                  <p:childTnLst>
                                    <p:set>
                                      <p:cBhvr>
                                        <p:cTn id="18" dur="1" fill="hold">
                                          <p:stCondLst>
                                            <p:cond delay="0"/>
                                          </p:stCondLst>
                                        </p:cTn>
                                        <p:tgtEl>
                                          <p:spTgt spid="7197"/>
                                        </p:tgtEl>
                                        <p:attrNameLst>
                                          <p:attrName>style.visibility</p:attrName>
                                        </p:attrNameLst>
                                      </p:cBhvr>
                                      <p:to>
                                        <p:strVal val="visible"/>
                                      </p:to>
                                    </p:set>
                                    <p:animEffect transition="in" filter="fade">
                                      <p:cBhvr>
                                        <p:cTn id="19" dur="1000"/>
                                        <p:tgtEl>
                                          <p:spTgt spid="7197"/>
                                        </p:tgtEl>
                                      </p:cBhvr>
                                    </p:animEffect>
                                  </p:childTnLst>
                                </p:cTn>
                              </p:par>
                            </p:childTnLst>
                          </p:cTn>
                        </p:par>
                        <p:par>
                          <p:cTn id="20" fill="hold" nodeType="afterGroup">
                            <p:stCondLst>
                              <p:cond delay="3500"/>
                            </p:stCondLst>
                            <p:childTnLst>
                              <p:par>
                                <p:cTn id="21" presetID="10" presetClass="entr" presetSubtype="0" fill="hold" nodeType="afterEffect">
                                  <p:stCondLst>
                                    <p:cond delay="0"/>
                                  </p:stCondLst>
                                  <p:childTnLst>
                                    <p:set>
                                      <p:cBhvr>
                                        <p:cTn id="22" dur="1" fill="hold">
                                          <p:stCondLst>
                                            <p:cond delay="0"/>
                                          </p:stCondLst>
                                        </p:cTn>
                                        <p:tgtEl>
                                          <p:spTgt spid="7194"/>
                                        </p:tgtEl>
                                        <p:attrNameLst>
                                          <p:attrName>style.visibility</p:attrName>
                                        </p:attrNameLst>
                                      </p:cBhvr>
                                      <p:to>
                                        <p:strVal val="visible"/>
                                      </p:to>
                                    </p:set>
                                    <p:animEffect transition="in" filter="fade">
                                      <p:cBhvr>
                                        <p:cTn id="23" dur="1000"/>
                                        <p:tgtEl>
                                          <p:spTgt spid="7194"/>
                                        </p:tgtEl>
                                      </p:cBhvr>
                                    </p:animEffect>
                                  </p:childTnLst>
                                </p:cTn>
                              </p:par>
                            </p:childTnLst>
                          </p:cTn>
                        </p:par>
                        <p:par>
                          <p:cTn id="24" fill="hold" nodeType="afterGroup">
                            <p:stCondLst>
                              <p:cond delay="4500"/>
                            </p:stCondLst>
                            <p:childTnLst>
                              <p:par>
                                <p:cTn id="25" presetID="10" presetClass="entr" presetSubtype="0" fill="hold" nodeType="afterEffect">
                                  <p:stCondLst>
                                    <p:cond delay="0"/>
                                  </p:stCondLst>
                                  <p:childTnLst>
                                    <p:set>
                                      <p:cBhvr>
                                        <p:cTn id="26" dur="1" fill="hold">
                                          <p:stCondLst>
                                            <p:cond delay="0"/>
                                          </p:stCondLst>
                                        </p:cTn>
                                        <p:tgtEl>
                                          <p:spTgt spid="7196"/>
                                        </p:tgtEl>
                                        <p:attrNameLst>
                                          <p:attrName>style.visibility</p:attrName>
                                        </p:attrNameLst>
                                      </p:cBhvr>
                                      <p:to>
                                        <p:strVal val="visible"/>
                                      </p:to>
                                    </p:set>
                                    <p:animEffect transition="in" filter="fade">
                                      <p:cBhvr>
                                        <p:cTn id="27" dur="1000"/>
                                        <p:tgtEl>
                                          <p:spTgt spid="7196"/>
                                        </p:tgtEl>
                                      </p:cBhvr>
                                    </p:animEffect>
                                  </p:childTnLst>
                                </p:cTn>
                              </p:par>
                            </p:childTnLst>
                          </p:cTn>
                        </p:par>
                        <p:par>
                          <p:cTn id="28" fill="hold" nodeType="afterGroup">
                            <p:stCondLst>
                              <p:cond delay="5500"/>
                            </p:stCondLst>
                            <p:childTnLst>
                              <p:par>
                                <p:cTn id="29" presetID="10" presetClass="entr" presetSubtype="0" fill="hold" nodeType="afterEffect">
                                  <p:stCondLst>
                                    <p:cond delay="0"/>
                                  </p:stCondLst>
                                  <p:childTnLst>
                                    <p:set>
                                      <p:cBhvr>
                                        <p:cTn id="30" dur="1" fill="hold">
                                          <p:stCondLst>
                                            <p:cond delay="0"/>
                                          </p:stCondLst>
                                        </p:cTn>
                                        <p:tgtEl>
                                          <p:spTgt spid="7207"/>
                                        </p:tgtEl>
                                        <p:attrNameLst>
                                          <p:attrName>style.visibility</p:attrName>
                                        </p:attrNameLst>
                                      </p:cBhvr>
                                      <p:to>
                                        <p:strVal val="visible"/>
                                      </p:to>
                                    </p:set>
                                    <p:animEffect transition="in" filter="fade">
                                      <p:cBhvr>
                                        <p:cTn id="31" dur="1000"/>
                                        <p:tgtEl>
                                          <p:spTgt spid="7207"/>
                                        </p:tgtEl>
                                      </p:cBhvr>
                                    </p:animEffect>
                                  </p:childTnLst>
                                </p:cTn>
                              </p:par>
                            </p:childTnLst>
                          </p:cTn>
                        </p:par>
                        <p:par>
                          <p:cTn id="32" fill="hold" nodeType="afterGroup">
                            <p:stCondLst>
                              <p:cond delay="6500"/>
                            </p:stCondLst>
                            <p:childTnLst>
                              <p:par>
                                <p:cTn id="33" presetID="10" presetClass="entr" presetSubtype="0" fill="hold" nodeType="afterEffect">
                                  <p:stCondLst>
                                    <p:cond delay="0"/>
                                  </p:stCondLst>
                                  <p:childTnLst>
                                    <p:set>
                                      <p:cBhvr>
                                        <p:cTn id="34" dur="1" fill="hold">
                                          <p:stCondLst>
                                            <p:cond delay="0"/>
                                          </p:stCondLst>
                                        </p:cTn>
                                        <p:tgtEl>
                                          <p:spTgt spid="7206"/>
                                        </p:tgtEl>
                                        <p:attrNameLst>
                                          <p:attrName>style.visibility</p:attrName>
                                        </p:attrNameLst>
                                      </p:cBhvr>
                                      <p:to>
                                        <p:strVal val="visible"/>
                                      </p:to>
                                    </p:set>
                                    <p:animEffect transition="in" filter="fade">
                                      <p:cBhvr>
                                        <p:cTn id="35" dur="1000"/>
                                        <p:tgtEl>
                                          <p:spTgt spid="7206"/>
                                        </p:tgtEl>
                                      </p:cBhvr>
                                    </p:animEffect>
                                  </p:childTnLst>
                                </p:cTn>
                              </p:par>
                            </p:childTnLst>
                          </p:cTn>
                        </p:par>
                        <p:par>
                          <p:cTn id="36" fill="hold" nodeType="afterGroup">
                            <p:stCondLst>
                              <p:cond delay="7500"/>
                            </p:stCondLst>
                            <p:childTnLst>
                              <p:par>
                                <p:cTn id="37" presetID="10" presetClass="entr" presetSubtype="0" fill="hold" nodeType="afterEffect">
                                  <p:stCondLst>
                                    <p:cond delay="0"/>
                                  </p:stCondLst>
                                  <p:childTnLst>
                                    <p:set>
                                      <p:cBhvr>
                                        <p:cTn id="38" dur="1" fill="hold">
                                          <p:stCondLst>
                                            <p:cond delay="0"/>
                                          </p:stCondLst>
                                        </p:cTn>
                                        <p:tgtEl>
                                          <p:spTgt spid="7202"/>
                                        </p:tgtEl>
                                        <p:attrNameLst>
                                          <p:attrName>style.visibility</p:attrName>
                                        </p:attrNameLst>
                                      </p:cBhvr>
                                      <p:to>
                                        <p:strVal val="visible"/>
                                      </p:to>
                                    </p:set>
                                    <p:animEffect transition="in" filter="fade">
                                      <p:cBhvr>
                                        <p:cTn id="39" dur="1000"/>
                                        <p:tgtEl>
                                          <p:spTgt spid="7202"/>
                                        </p:tgtEl>
                                      </p:cBhvr>
                                    </p:animEffect>
                                  </p:childTnLst>
                                </p:cTn>
                              </p:par>
                            </p:childTnLst>
                          </p:cTn>
                        </p:par>
                        <p:par>
                          <p:cTn id="40" fill="hold" nodeType="afterGroup">
                            <p:stCondLst>
                              <p:cond delay="8500"/>
                            </p:stCondLst>
                            <p:childTnLst>
                              <p:par>
                                <p:cTn id="41" presetID="10" presetClass="entr" presetSubtype="0" fill="hold" nodeType="afterEffect">
                                  <p:stCondLst>
                                    <p:cond delay="0"/>
                                  </p:stCondLst>
                                  <p:childTnLst>
                                    <p:set>
                                      <p:cBhvr>
                                        <p:cTn id="42" dur="1" fill="hold">
                                          <p:stCondLst>
                                            <p:cond delay="0"/>
                                          </p:stCondLst>
                                        </p:cTn>
                                        <p:tgtEl>
                                          <p:spTgt spid="7209"/>
                                        </p:tgtEl>
                                        <p:attrNameLst>
                                          <p:attrName>style.visibility</p:attrName>
                                        </p:attrNameLst>
                                      </p:cBhvr>
                                      <p:to>
                                        <p:strVal val="visible"/>
                                      </p:to>
                                    </p:set>
                                    <p:animEffect transition="in" filter="fade">
                                      <p:cBhvr>
                                        <p:cTn id="43" dur="1000"/>
                                        <p:tgtEl>
                                          <p:spTgt spid="7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71450" y="274638"/>
            <a:ext cx="8972550" cy="1143000"/>
          </a:xfrm>
        </p:spPr>
        <p:txBody>
          <a:bodyPr/>
          <a:lstStyle/>
          <a:p>
            <a:pPr eaLnBrk="1" hangingPunct="1"/>
            <a:r>
              <a:rPr lang="es-ES" altLang="en-US" smtClean="0"/>
              <a:t>Aprendizaje de Sonidos </a:t>
            </a:r>
            <a:br>
              <a:rPr lang="es-ES" altLang="en-US" smtClean="0"/>
            </a:br>
            <a:r>
              <a:rPr lang="es-ES" altLang="en-US" smtClean="0"/>
              <a:t>de las Aves</a:t>
            </a:r>
            <a:endParaRPr lang="en-US" altLang="en-US" smtClean="0"/>
          </a:p>
        </p:txBody>
      </p:sp>
      <p:sp>
        <p:nvSpPr>
          <p:cNvPr id="7171" name="Rectangle 3"/>
          <p:cNvSpPr>
            <a:spLocks noGrp="1" noChangeArrowheads="1"/>
          </p:cNvSpPr>
          <p:nvPr>
            <p:ph type="body" sz="half" idx="1"/>
          </p:nvPr>
        </p:nvSpPr>
        <p:spPr>
          <a:xfrm>
            <a:off x="588963" y="1692275"/>
            <a:ext cx="5241925" cy="4308475"/>
          </a:xfrm>
        </p:spPr>
        <p:txBody>
          <a:bodyPr/>
          <a:lstStyle/>
          <a:p>
            <a:pPr eaLnBrk="1" hangingPunct="1">
              <a:buFontTx/>
              <a:buNone/>
            </a:pPr>
            <a:r>
              <a:rPr lang="es-ES" altLang="en-US" sz="2800" b="1" smtClean="0"/>
              <a:t>Escucha el sonido de cada pájaro y tomar notas sobre lo que escuchas.</a:t>
            </a:r>
            <a:endParaRPr lang="en-US" altLang="en-US" sz="2800" b="1" smtClean="0"/>
          </a:p>
          <a:p>
            <a:pPr eaLnBrk="1" hangingPunct="1">
              <a:buFontTx/>
              <a:buNone/>
            </a:pPr>
            <a:endParaRPr lang="en-US" altLang="en-US" sz="2800" b="1" smtClean="0"/>
          </a:p>
          <a:p>
            <a:pPr eaLnBrk="1" hangingPunct="1">
              <a:buFontTx/>
              <a:buNone/>
            </a:pPr>
            <a:r>
              <a:rPr lang="es-ES" altLang="en-US" sz="2800" b="1" smtClean="0"/>
              <a:t>¿Es dulce, áspera, rápido o lento el sonido, ?</a:t>
            </a:r>
          </a:p>
          <a:p>
            <a:pPr eaLnBrk="1" hangingPunct="1">
              <a:buFontTx/>
              <a:buNone/>
            </a:pPr>
            <a:endParaRPr lang="en-US" altLang="en-US" sz="2800" b="1" smtClean="0"/>
          </a:p>
          <a:p>
            <a:pPr eaLnBrk="1" hangingPunct="1">
              <a:buFontTx/>
              <a:buNone/>
            </a:pPr>
            <a:r>
              <a:rPr lang="es-ES" altLang="en-US" sz="2800" b="1" smtClean="0"/>
              <a:t>Use tus notas para responder a preguntas del concurso.</a:t>
            </a:r>
            <a:endParaRPr lang="en-US" altLang="en-US" sz="2800" b="1" smtClean="0"/>
          </a:p>
        </p:txBody>
      </p:sp>
      <p:pic>
        <p:nvPicPr>
          <p:cNvPr id="7172" name="Picture 4" descr="j0097935"/>
          <p:cNvPicPr>
            <a:picLocks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7364413" y="2874963"/>
            <a:ext cx="1779587" cy="3017837"/>
          </a:xfrm>
          <a:noFill/>
        </p:spPr>
      </p:pic>
      <p:pic>
        <p:nvPicPr>
          <p:cNvPr id="7173" name="Picture 6" descr="en00501_"/>
          <p:cNvPicPr>
            <a:picLocks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6381750" y="2063750"/>
            <a:ext cx="1233488" cy="1212850"/>
          </a:xfrm>
          <a:noFill/>
        </p:spPr>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s-ES" altLang="en-US" smtClean="0"/>
              <a:t>Ejemplo</a:t>
            </a:r>
            <a:r>
              <a:rPr lang="en-US" altLang="en-US" smtClean="0"/>
              <a:t>: Aguililla Coliroja</a:t>
            </a:r>
          </a:p>
        </p:txBody>
      </p:sp>
      <p:sp>
        <p:nvSpPr>
          <p:cNvPr id="8195" name="Text Box 10"/>
          <p:cNvSpPr txBox="1">
            <a:spLocks noChangeArrowheads="1"/>
          </p:cNvSpPr>
          <p:nvPr/>
        </p:nvSpPr>
        <p:spPr bwMode="auto">
          <a:xfrm>
            <a:off x="1398588" y="4810125"/>
            <a:ext cx="63595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s-ES" altLang="en-US"/>
          </a:p>
          <a:p>
            <a:pPr algn="ctr" eaLnBrk="1" hangingPunct="1"/>
            <a:r>
              <a:rPr lang="es-ES" altLang="en-US"/>
              <a:t>Escribir en el papel algo así como: grita áspera</a:t>
            </a:r>
          </a:p>
        </p:txBody>
      </p:sp>
      <p:grpSp>
        <p:nvGrpSpPr>
          <p:cNvPr id="8196" name="Group 16"/>
          <p:cNvGrpSpPr>
            <a:grpSpLocks/>
          </p:cNvGrpSpPr>
          <p:nvPr/>
        </p:nvGrpSpPr>
        <p:grpSpPr bwMode="auto">
          <a:xfrm>
            <a:off x="2928938" y="1911350"/>
            <a:ext cx="2706687" cy="2714625"/>
            <a:chOff x="2234" y="1756"/>
            <a:chExt cx="1250" cy="1254"/>
          </a:xfrm>
        </p:grpSpPr>
        <p:pic>
          <p:nvPicPr>
            <p:cNvPr id="8198" name="Picture 17" descr="red_tailed_haw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7" y="1765"/>
              <a:ext cx="1245"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Rectangle 18"/>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8203" name="CR_RTHA_081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434975" y="56848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0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820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14"/>
          <p:cNvGrpSpPr>
            <a:grpSpLocks/>
          </p:cNvGrpSpPr>
          <p:nvPr/>
        </p:nvGrpSpPr>
        <p:grpSpPr bwMode="auto">
          <a:xfrm>
            <a:off x="6192838" y="2787650"/>
            <a:ext cx="1984375" cy="1984375"/>
            <a:chOff x="6192838" y="2787650"/>
            <a:chExt cx="1984375" cy="1984375"/>
          </a:xfrm>
        </p:grpSpPr>
        <p:pic>
          <p:nvPicPr>
            <p:cNvPr id="2" name="Picture 19" descr="roadrunner_cartoon_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2363" y="2797175"/>
              <a:ext cx="1971675"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Rectangle 30"/>
            <p:cNvSpPr>
              <a:spLocks noChangeArrowheads="1"/>
            </p:cNvSpPr>
            <p:nvPr/>
          </p:nvSpPr>
          <p:spPr bwMode="auto">
            <a:xfrm>
              <a:off x="6192838"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9219" name="Group 17"/>
          <p:cNvGrpSpPr>
            <a:grpSpLocks/>
          </p:cNvGrpSpPr>
          <p:nvPr/>
        </p:nvGrpSpPr>
        <p:grpSpPr bwMode="auto">
          <a:xfrm>
            <a:off x="895350" y="2787650"/>
            <a:ext cx="1990725" cy="1984375"/>
            <a:chOff x="895350" y="2787650"/>
            <a:chExt cx="1990725" cy="1984375"/>
          </a:xfrm>
        </p:grpSpPr>
        <p:pic>
          <p:nvPicPr>
            <p:cNvPr id="9231" name="Picture 18" descr="bluebird_cartoon_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350" y="278765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2" name="Rectangle 24"/>
            <p:cNvSpPr>
              <a:spLocks noChangeArrowheads="1"/>
            </p:cNvSpPr>
            <p:nvPr/>
          </p:nvSpPr>
          <p:spPr bwMode="auto">
            <a:xfrm>
              <a:off x="901700"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9220" name="Rectangle 24"/>
          <p:cNvSpPr>
            <a:spLocks noChangeArrowheads="1"/>
          </p:cNvSpPr>
          <p:nvPr/>
        </p:nvSpPr>
        <p:spPr bwMode="auto">
          <a:xfrm>
            <a:off x="901700"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nvGrpSpPr>
          <p:cNvPr id="9221" name="Group 31"/>
          <p:cNvGrpSpPr>
            <a:grpSpLocks/>
          </p:cNvGrpSpPr>
          <p:nvPr/>
        </p:nvGrpSpPr>
        <p:grpSpPr bwMode="auto">
          <a:xfrm>
            <a:off x="3546475" y="2787650"/>
            <a:ext cx="1984375" cy="1990725"/>
            <a:chOff x="2234" y="1756"/>
            <a:chExt cx="1250" cy="1254"/>
          </a:xfrm>
        </p:grpSpPr>
        <p:pic>
          <p:nvPicPr>
            <p:cNvPr id="9229" name="Picture 17" descr="red_tailed_haw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7" y="1765"/>
              <a:ext cx="1245"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0" name="Rectangle 2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9222" name="Rectangle 30"/>
          <p:cNvSpPr>
            <a:spLocks noChangeArrowheads="1"/>
          </p:cNvSpPr>
          <p:nvPr/>
        </p:nvSpPr>
        <p:spPr bwMode="auto">
          <a:xfrm>
            <a:off x="6192838"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9223" name="Rectangle 2"/>
          <p:cNvSpPr>
            <a:spLocks noGrp="1" noChangeArrowheads="1"/>
          </p:cNvSpPr>
          <p:nvPr>
            <p:ph type="title"/>
          </p:nvPr>
        </p:nvSpPr>
        <p:spPr/>
        <p:txBody>
          <a:bodyPr/>
          <a:lstStyle/>
          <a:p>
            <a:pPr eaLnBrk="1" hangingPunct="1"/>
            <a:r>
              <a:rPr lang="es-ES" altLang="en-US" smtClean="0"/>
              <a:t>Ejemplo de Prueba </a:t>
            </a:r>
            <a:r>
              <a:rPr lang="en-US" altLang="en-US" smtClean="0"/>
              <a:t>:</a:t>
            </a:r>
          </a:p>
        </p:txBody>
      </p:sp>
      <p:sp>
        <p:nvSpPr>
          <p:cNvPr id="9224" name="Text Box 10"/>
          <p:cNvSpPr txBox="1">
            <a:spLocks noChangeArrowheads="1"/>
          </p:cNvSpPr>
          <p:nvPr/>
        </p:nvSpPr>
        <p:spPr bwMode="auto">
          <a:xfrm>
            <a:off x="2590800" y="1343025"/>
            <a:ext cx="4114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pPr>
            <a:r>
              <a:rPr lang="es-ES" altLang="en-US" sz="2400" b="0"/>
              <a:t>¿Qué pájaro te oyes?</a:t>
            </a:r>
            <a:endParaRPr lang="en-US" altLang="en-US" sz="2400" b="0"/>
          </a:p>
        </p:txBody>
      </p:sp>
      <p:sp>
        <p:nvSpPr>
          <p:cNvPr id="9225" name="Text Box 11"/>
          <p:cNvSpPr txBox="1">
            <a:spLocks noChangeArrowheads="1"/>
          </p:cNvSpPr>
          <p:nvPr/>
        </p:nvSpPr>
        <p:spPr bwMode="auto">
          <a:xfrm>
            <a:off x="914400" y="209550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Twiti</a:t>
            </a:r>
          </a:p>
        </p:txBody>
      </p:sp>
      <p:sp>
        <p:nvSpPr>
          <p:cNvPr id="9226" name="Text Box 12"/>
          <p:cNvSpPr txBox="1">
            <a:spLocks noChangeArrowheads="1"/>
          </p:cNvSpPr>
          <p:nvPr/>
        </p:nvSpPr>
        <p:spPr bwMode="auto">
          <a:xfrm>
            <a:off x="3657600" y="2095500"/>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Aguililla Coliroja</a:t>
            </a:r>
          </a:p>
        </p:txBody>
      </p:sp>
      <p:sp>
        <p:nvSpPr>
          <p:cNvPr id="9227" name="Text Box 15"/>
          <p:cNvSpPr txBox="1">
            <a:spLocks noChangeArrowheads="1"/>
          </p:cNvSpPr>
          <p:nvPr/>
        </p:nvSpPr>
        <p:spPr bwMode="auto">
          <a:xfrm>
            <a:off x="6173788" y="2095500"/>
            <a:ext cx="2092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Correocaminos</a:t>
            </a:r>
          </a:p>
        </p:txBody>
      </p:sp>
      <p:pic>
        <p:nvPicPr>
          <p:cNvPr id="9233" name="CR_RTHA_0812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434975" y="56848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2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923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en00389_"/>
          <p:cNvPicPr>
            <a:picLocks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2759075" y="1985963"/>
            <a:ext cx="3200400" cy="2241550"/>
          </a:xfrm>
          <a:noFill/>
        </p:spPr>
      </p:pic>
      <p:sp>
        <p:nvSpPr>
          <p:cNvPr id="10243" name="TextBox 5"/>
          <p:cNvSpPr txBox="1">
            <a:spLocks noChangeArrowheads="1"/>
          </p:cNvSpPr>
          <p:nvPr/>
        </p:nvSpPr>
        <p:spPr bwMode="auto">
          <a:xfrm>
            <a:off x="41275" y="517525"/>
            <a:ext cx="89947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s-ES" altLang="en-US" sz="2800"/>
              <a:t>Aprenderamos identificar a 10 aves y sus cantos</a:t>
            </a:r>
            <a:br>
              <a:rPr lang="es-ES" altLang="en-US" sz="2800"/>
            </a:br>
            <a:r>
              <a:rPr lang="es-ES" altLang="en-US" sz="2800"/>
              <a:t>y a continuación realizar la prueba.</a:t>
            </a:r>
            <a:endParaRPr lang="en-US" altLang="en-US" sz="2800"/>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1046</TotalTime>
  <Words>752</Words>
  <Application>Microsoft Office PowerPoint</Application>
  <PresentationFormat>On-screen Show (4:3)</PresentationFormat>
  <Paragraphs>163</Paragraphs>
  <Slides>36</Slides>
  <Notes>36</Notes>
  <HiddenSlides>0</HiddenSlides>
  <MMClips>22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Arial Unicode MS</vt:lpstr>
      <vt:lpstr>Verdana</vt:lpstr>
      <vt:lpstr>Default Design</vt:lpstr>
      <vt:lpstr>PowerPoint Presentation</vt:lpstr>
      <vt:lpstr>PowerPoint Presentation</vt:lpstr>
      <vt:lpstr>PowerPoint Presentation</vt:lpstr>
      <vt:lpstr>PowerPoint Presentation</vt:lpstr>
      <vt:lpstr>PowerPoint Presentation</vt:lpstr>
      <vt:lpstr>Aprendizaje de Sonidos  de las Aves</vt:lpstr>
      <vt:lpstr>Ejemplo: Aguililla Coliroja</vt:lpstr>
      <vt:lpstr>Ejemplo de Prueba :</vt:lpstr>
      <vt:lpstr>PowerPoint Presentation</vt:lpstr>
      <vt:lpstr>Chorlito Tilidío</vt:lpstr>
      <vt:lpstr>Paloma Huilota</vt:lpstr>
      <vt:lpstr>Colibrí de Anna</vt:lpstr>
      <vt:lpstr>Carpintero de Gila</vt:lpstr>
      <vt:lpstr>Cenzontle Norteño</vt:lpstr>
      <vt:lpstr>Cuitlacoche Piquicurvo</vt:lpstr>
      <vt:lpstr>Zanate Major</vt:lpstr>
      <vt:lpstr>Fringílido Mexicano</vt:lpstr>
      <vt:lpstr>Gorrión Domestico</vt:lpstr>
      <vt:lpstr>Aguililla Coliroja</vt:lpstr>
      <vt:lpstr>¿Estás listo para el concurso?</vt:lpstr>
      <vt:lpstr>Canto de Pájaro 1</vt:lpstr>
      <vt:lpstr>Canto de Pájaro 2</vt:lpstr>
      <vt:lpstr>Canto de Pájaro 3</vt:lpstr>
      <vt:lpstr>Canto de Pájaro 4</vt:lpstr>
      <vt:lpstr>Canto de Pájaro 5</vt:lpstr>
      <vt:lpstr>Canto de Pájaro 6</vt:lpstr>
      <vt:lpstr>Canto de Pájaro 7</vt:lpstr>
      <vt:lpstr>Canto de Pájaro 8</vt:lpstr>
      <vt:lpstr>Canto de Pájaro 9</vt:lpstr>
      <vt:lpstr>Canto de Pájaro 10</vt:lpstr>
      <vt:lpstr> Corrija tú Concurso</vt:lpstr>
      <vt:lpstr>Trate de Escuchar al Aire Libre </vt:lpstr>
      <vt:lpstr>Más Información</vt:lpstr>
      <vt:lpstr>PowerPoint Presentation</vt:lpstr>
      <vt:lpstr>PowerPoint Presentation</vt:lpstr>
      <vt:lpstr>PowerPoint Presentation</vt:lpstr>
    </vt:vector>
  </TitlesOfParts>
  <Company>National Audubon Society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Wise, Cathy</cp:lastModifiedBy>
  <cp:revision>75</cp:revision>
  <dcterms:created xsi:type="dcterms:W3CDTF">2007-11-16T20:35:48Z</dcterms:created>
  <dcterms:modified xsi:type="dcterms:W3CDTF">2016-05-03T22:15:24Z</dcterms:modified>
</cp:coreProperties>
</file>