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89" r:id="rId3"/>
    <p:sldId id="257" r:id="rId4"/>
    <p:sldId id="283" r:id="rId5"/>
    <p:sldId id="258" r:id="rId6"/>
    <p:sldId id="284" r:id="rId7"/>
    <p:sldId id="261" r:id="rId8"/>
    <p:sldId id="285" r:id="rId9"/>
    <p:sldId id="286" r:id="rId10"/>
    <p:sldId id="259" r:id="rId11"/>
    <p:sldId id="260" r:id="rId12"/>
    <p:sldId id="262" r:id="rId13"/>
    <p:sldId id="263" r:id="rId14"/>
    <p:sldId id="264" r:id="rId15"/>
    <p:sldId id="265" r:id="rId16"/>
    <p:sldId id="266" r:id="rId17"/>
    <p:sldId id="267" r:id="rId18"/>
    <p:sldId id="268" r:id="rId19"/>
    <p:sldId id="271" r:id="rId20"/>
    <p:sldId id="269" r:id="rId21"/>
    <p:sldId id="270" r:id="rId22"/>
    <p:sldId id="272" r:id="rId23"/>
    <p:sldId id="273" r:id="rId24"/>
    <p:sldId id="274" r:id="rId25"/>
    <p:sldId id="275" r:id="rId26"/>
    <p:sldId id="276" r:id="rId27"/>
    <p:sldId id="277" r:id="rId28"/>
    <p:sldId id="278" r:id="rId29"/>
    <p:sldId id="279" r:id="rId30"/>
    <p:sldId id="280" r:id="rId31"/>
    <p:sldId id="281" r:id="rId32"/>
    <p:sldId id="282" r:id="rId33"/>
    <p:sldId id="288" r:id="rId34"/>
    <p:sldId id="287" r:id="rId35"/>
    <p:sldId id="291" r:id="rId36"/>
  </p:sldIdLst>
  <p:sldSz cx="9144000" cy="6858000" type="screen4x3"/>
  <p:notesSz cx="6858000" cy="9144000"/>
  <p:defaultTextStyle>
    <a:defPPr>
      <a:defRPr lang="en-US"/>
    </a:defPPr>
    <a:lvl1pPr algn="l" rtl="0" fontAlgn="base">
      <a:spcBef>
        <a:spcPct val="0"/>
      </a:spcBef>
      <a:spcAft>
        <a:spcPct val="0"/>
      </a:spcAft>
      <a:defRPr b="1"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mn-ea"/>
        <a:cs typeface="+mn-cs"/>
      </a:defRPr>
    </a:lvl5pPr>
    <a:lvl6pPr marL="2286000" algn="l" defTabSz="914400" rtl="0" eaLnBrk="1" latinLnBrk="0" hangingPunct="1">
      <a:defRPr b="1" kern="1200">
        <a:solidFill>
          <a:schemeClr val="tx1"/>
        </a:solidFill>
        <a:latin typeface="Arial" panose="020B0604020202020204" pitchFamily="34" charset="0"/>
        <a:ea typeface="+mn-ea"/>
        <a:cs typeface="+mn-cs"/>
      </a:defRPr>
    </a:lvl6pPr>
    <a:lvl7pPr marL="2743200" algn="l" defTabSz="914400" rtl="0" eaLnBrk="1" latinLnBrk="0" hangingPunct="1">
      <a:defRPr b="1" kern="1200">
        <a:solidFill>
          <a:schemeClr val="tx1"/>
        </a:solidFill>
        <a:latin typeface="Arial" panose="020B0604020202020204" pitchFamily="34" charset="0"/>
        <a:ea typeface="+mn-ea"/>
        <a:cs typeface="+mn-cs"/>
      </a:defRPr>
    </a:lvl7pPr>
    <a:lvl8pPr marL="3200400" algn="l" defTabSz="914400" rtl="0" eaLnBrk="1" latinLnBrk="0" hangingPunct="1">
      <a:defRPr b="1" kern="1200">
        <a:solidFill>
          <a:schemeClr val="tx1"/>
        </a:solidFill>
        <a:latin typeface="Arial" panose="020B0604020202020204" pitchFamily="34" charset="0"/>
        <a:ea typeface="+mn-ea"/>
        <a:cs typeface="+mn-cs"/>
      </a:defRPr>
    </a:lvl8pPr>
    <a:lvl9pPr marL="3657600" algn="l" defTabSz="914400" rtl="0" eaLnBrk="1" latinLnBrk="0" hangingPunct="1">
      <a:defRPr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1158" y="13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DA25D457-51F3-43AB-BEA2-8B7A2F6863C8}" type="datetimeFigureOut">
              <a:rPr lang="en-US"/>
              <a:pPr>
                <a:defRPr/>
              </a:pPr>
              <a:t>5/3/2016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8BD7582A-8630-4769-AE2B-EAEAB9A28A45}" type="slidenum">
              <a:rPr lang="en-US" altLang="en-US"/>
              <a:pPr/>
              <a:t>‹#›</a:t>
            </a:fld>
            <a:endParaRPr lang="en-US" altLang="en-US"/>
          </a:p>
        </p:txBody>
      </p:sp>
    </p:spTree>
    <p:extLst>
      <p:ext uri="{BB962C8B-B14F-4D97-AF65-F5344CB8AC3E}">
        <p14:creationId xmlns:p14="http://schemas.microsoft.com/office/powerpoint/2010/main" val="34443141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89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CFB8640A-CA4E-4BB3-ADE1-C2DC88DE9CCB}" type="slidenum">
              <a:rPr lang="en-US" altLang="en-US" sz="1200"/>
              <a:pPr algn="r" eaLnBrk="1" hangingPunct="1"/>
              <a:t>1</a:t>
            </a:fld>
            <a:endParaRPr lang="en-US" altLang="en-US" sz="1200"/>
          </a:p>
        </p:txBody>
      </p:sp>
    </p:spTree>
    <p:extLst>
      <p:ext uri="{BB962C8B-B14F-4D97-AF65-F5344CB8AC3E}">
        <p14:creationId xmlns:p14="http://schemas.microsoft.com/office/powerpoint/2010/main" val="9143058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813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56EFFD3F-BA78-477F-8E67-62C7ECB54161}" type="slidenum">
              <a:rPr lang="en-US" altLang="en-US" sz="1200"/>
              <a:pPr algn="r" eaLnBrk="1" hangingPunct="1"/>
              <a:t>10</a:t>
            </a:fld>
            <a:endParaRPr lang="en-US" altLang="en-US" sz="1200"/>
          </a:p>
        </p:txBody>
      </p:sp>
    </p:spTree>
    <p:extLst>
      <p:ext uri="{BB962C8B-B14F-4D97-AF65-F5344CB8AC3E}">
        <p14:creationId xmlns:p14="http://schemas.microsoft.com/office/powerpoint/2010/main" val="4101658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915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2B3787B0-AB3C-4FCD-BEF3-C70E39DF537A}" type="slidenum">
              <a:rPr lang="en-US" altLang="en-US" sz="1200"/>
              <a:pPr algn="r" eaLnBrk="1" hangingPunct="1"/>
              <a:t>11</a:t>
            </a:fld>
            <a:endParaRPr lang="en-US" altLang="en-US" sz="1200"/>
          </a:p>
        </p:txBody>
      </p:sp>
    </p:spTree>
    <p:extLst>
      <p:ext uri="{BB962C8B-B14F-4D97-AF65-F5344CB8AC3E}">
        <p14:creationId xmlns:p14="http://schemas.microsoft.com/office/powerpoint/2010/main" val="15000030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018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796629FE-4417-4199-8227-ABFD2E3C1CE4}" type="slidenum">
              <a:rPr lang="en-US" altLang="en-US" sz="1200"/>
              <a:pPr algn="r" eaLnBrk="1" hangingPunct="1"/>
              <a:t>12</a:t>
            </a:fld>
            <a:endParaRPr lang="en-US" altLang="en-US" sz="1200"/>
          </a:p>
        </p:txBody>
      </p:sp>
    </p:spTree>
    <p:extLst>
      <p:ext uri="{BB962C8B-B14F-4D97-AF65-F5344CB8AC3E}">
        <p14:creationId xmlns:p14="http://schemas.microsoft.com/office/powerpoint/2010/main" val="38405699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120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7E469A92-777F-4D12-B87F-011AD7267F34}" type="slidenum">
              <a:rPr lang="en-US" altLang="en-US" sz="1200"/>
              <a:pPr algn="r" eaLnBrk="1" hangingPunct="1"/>
              <a:t>13</a:t>
            </a:fld>
            <a:endParaRPr lang="en-US" altLang="en-US" sz="1200"/>
          </a:p>
        </p:txBody>
      </p:sp>
    </p:spTree>
    <p:extLst>
      <p:ext uri="{BB962C8B-B14F-4D97-AF65-F5344CB8AC3E}">
        <p14:creationId xmlns:p14="http://schemas.microsoft.com/office/powerpoint/2010/main" val="39914082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222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618DD72F-459C-4260-B041-91D7DE625763}" type="slidenum">
              <a:rPr lang="en-US" altLang="en-US" sz="1200"/>
              <a:pPr algn="r" eaLnBrk="1" hangingPunct="1"/>
              <a:t>14</a:t>
            </a:fld>
            <a:endParaRPr lang="en-US" altLang="en-US" sz="1200"/>
          </a:p>
        </p:txBody>
      </p:sp>
    </p:spTree>
    <p:extLst>
      <p:ext uri="{BB962C8B-B14F-4D97-AF65-F5344CB8AC3E}">
        <p14:creationId xmlns:p14="http://schemas.microsoft.com/office/powerpoint/2010/main" val="2207321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325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43E117A8-CA0C-4D38-B44A-00D12E259A24}" type="slidenum">
              <a:rPr lang="en-US" altLang="en-US" sz="1200"/>
              <a:pPr algn="r" eaLnBrk="1" hangingPunct="1"/>
              <a:t>15</a:t>
            </a:fld>
            <a:endParaRPr lang="en-US" altLang="en-US" sz="1200"/>
          </a:p>
        </p:txBody>
      </p:sp>
    </p:spTree>
    <p:extLst>
      <p:ext uri="{BB962C8B-B14F-4D97-AF65-F5344CB8AC3E}">
        <p14:creationId xmlns:p14="http://schemas.microsoft.com/office/powerpoint/2010/main" val="1517497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427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C04CE3C8-9546-40BD-AC08-94492A731C61}" type="slidenum">
              <a:rPr lang="en-US" altLang="en-US" sz="1200"/>
              <a:pPr algn="r" eaLnBrk="1" hangingPunct="1"/>
              <a:t>16</a:t>
            </a:fld>
            <a:endParaRPr lang="en-US" altLang="en-US" sz="1200"/>
          </a:p>
        </p:txBody>
      </p:sp>
    </p:spTree>
    <p:extLst>
      <p:ext uri="{BB962C8B-B14F-4D97-AF65-F5344CB8AC3E}">
        <p14:creationId xmlns:p14="http://schemas.microsoft.com/office/powerpoint/2010/main" val="40641680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530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9C1A76CE-340E-4527-A01B-537238A250DD}" type="slidenum">
              <a:rPr lang="en-US" altLang="en-US" sz="1200"/>
              <a:pPr algn="r" eaLnBrk="1" hangingPunct="1"/>
              <a:t>17</a:t>
            </a:fld>
            <a:endParaRPr lang="en-US" altLang="en-US" sz="1200"/>
          </a:p>
        </p:txBody>
      </p:sp>
    </p:spTree>
    <p:extLst>
      <p:ext uri="{BB962C8B-B14F-4D97-AF65-F5344CB8AC3E}">
        <p14:creationId xmlns:p14="http://schemas.microsoft.com/office/powerpoint/2010/main" val="6752024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632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49885657-0190-4195-AA87-C174BF26B141}" type="slidenum">
              <a:rPr lang="en-US" altLang="en-US" sz="1200"/>
              <a:pPr algn="r" eaLnBrk="1" hangingPunct="1"/>
              <a:t>18</a:t>
            </a:fld>
            <a:endParaRPr lang="en-US" altLang="en-US" sz="1200"/>
          </a:p>
        </p:txBody>
      </p:sp>
    </p:spTree>
    <p:extLst>
      <p:ext uri="{BB962C8B-B14F-4D97-AF65-F5344CB8AC3E}">
        <p14:creationId xmlns:p14="http://schemas.microsoft.com/office/powerpoint/2010/main" val="41836025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734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8EEF6936-F1EC-43F4-BCFB-8DBCB356451C}" type="slidenum">
              <a:rPr lang="en-US" altLang="en-US" sz="1200"/>
              <a:pPr algn="r" eaLnBrk="1" hangingPunct="1"/>
              <a:t>19</a:t>
            </a:fld>
            <a:endParaRPr lang="en-US" altLang="en-US" sz="1200"/>
          </a:p>
        </p:txBody>
      </p:sp>
    </p:spTree>
    <p:extLst>
      <p:ext uri="{BB962C8B-B14F-4D97-AF65-F5344CB8AC3E}">
        <p14:creationId xmlns:p14="http://schemas.microsoft.com/office/powerpoint/2010/main" val="21535681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994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C4FA90CF-8A04-467E-9587-F931E2572160}" type="slidenum">
              <a:rPr lang="en-US" altLang="en-US" sz="1200"/>
              <a:pPr algn="r" eaLnBrk="1" hangingPunct="1"/>
              <a:t>2</a:t>
            </a:fld>
            <a:endParaRPr lang="en-US" altLang="en-US" sz="1200"/>
          </a:p>
        </p:txBody>
      </p:sp>
    </p:spTree>
    <p:extLst>
      <p:ext uri="{BB962C8B-B14F-4D97-AF65-F5344CB8AC3E}">
        <p14:creationId xmlns:p14="http://schemas.microsoft.com/office/powerpoint/2010/main" val="4252644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837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139B6468-FB71-48A7-94F5-4C8CAFDB2BA0}" type="slidenum">
              <a:rPr lang="en-US" altLang="en-US" sz="1200"/>
              <a:pPr algn="r" eaLnBrk="1" hangingPunct="1"/>
              <a:t>20</a:t>
            </a:fld>
            <a:endParaRPr lang="en-US" altLang="en-US" sz="1200"/>
          </a:p>
        </p:txBody>
      </p:sp>
    </p:spTree>
    <p:extLst>
      <p:ext uri="{BB962C8B-B14F-4D97-AF65-F5344CB8AC3E}">
        <p14:creationId xmlns:p14="http://schemas.microsoft.com/office/powerpoint/2010/main" val="13681047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939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93E71CF0-6E7D-4A9A-A6FF-366B26EC70E2}" type="slidenum">
              <a:rPr lang="en-US" altLang="en-US" sz="1200"/>
              <a:pPr algn="r" eaLnBrk="1" hangingPunct="1"/>
              <a:t>21</a:t>
            </a:fld>
            <a:endParaRPr lang="en-US" altLang="en-US" sz="1200"/>
          </a:p>
        </p:txBody>
      </p:sp>
    </p:spTree>
    <p:extLst>
      <p:ext uri="{BB962C8B-B14F-4D97-AF65-F5344CB8AC3E}">
        <p14:creationId xmlns:p14="http://schemas.microsoft.com/office/powerpoint/2010/main" val="26419471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042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BBFB8F0A-A2B0-4AE1-8023-E11DE6E81E15}" type="slidenum">
              <a:rPr lang="en-US" altLang="en-US" sz="1200"/>
              <a:pPr algn="r" eaLnBrk="1" hangingPunct="1"/>
              <a:t>22</a:t>
            </a:fld>
            <a:endParaRPr lang="en-US" altLang="en-US" sz="1200"/>
          </a:p>
        </p:txBody>
      </p:sp>
    </p:spTree>
    <p:extLst>
      <p:ext uri="{BB962C8B-B14F-4D97-AF65-F5344CB8AC3E}">
        <p14:creationId xmlns:p14="http://schemas.microsoft.com/office/powerpoint/2010/main" val="34749612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144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0FAD0FA0-E656-4489-9032-7DFE561908BB}" type="slidenum">
              <a:rPr lang="en-US" altLang="en-US" sz="1200"/>
              <a:pPr algn="r" eaLnBrk="1" hangingPunct="1"/>
              <a:t>23</a:t>
            </a:fld>
            <a:endParaRPr lang="en-US" altLang="en-US" sz="1200"/>
          </a:p>
        </p:txBody>
      </p:sp>
    </p:spTree>
    <p:extLst>
      <p:ext uri="{BB962C8B-B14F-4D97-AF65-F5344CB8AC3E}">
        <p14:creationId xmlns:p14="http://schemas.microsoft.com/office/powerpoint/2010/main" val="10913809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246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18A50B6D-11E4-4CB6-A39A-F5169E323719}" type="slidenum">
              <a:rPr lang="en-US" altLang="en-US" sz="1200"/>
              <a:pPr algn="r" eaLnBrk="1" hangingPunct="1"/>
              <a:t>24</a:t>
            </a:fld>
            <a:endParaRPr lang="en-US" altLang="en-US" sz="1200"/>
          </a:p>
        </p:txBody>
      </p:sp>
    </p:spTree>
    <p:extLst>
      <p:ext uri="{BB962C8B-B14F-4D97-AF65-F5344CB8AC3E}">
        <p14:creationId xmlns:p14="http://schemas.microsoft.com/office/powerpoint/2010/main" val="30864378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349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B144C04A-3AB5-4C0C-A0D8-5039EB1F291D}" type="slidenum">
              <a:rPr lang="en-US" altLang="en-US" sz="1200"/>
              <a:pPr algn="r" eaLnBrk="1" hangingPunct="1"/>
              <a:t>25</a:t>
            </a:fld>
            <a:endParaRPr lang="en-US" altLang="en-US" sz="1200"/>
          </a:p>
        </p:txBody>
      </p:sp>
    </p:spTree>
    <p:extLst>
      <p:ext uri="{BB962C8B-B14F-4D97-AF65-F5344CB8AC3E}">
        <p14:creationId xmlns:p14="http://schemas.microsoft.com/office/powerpoint/2010/main" val="2462434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45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9F70BA60-FFC8-4675-9DC7-D51C6D532E03}" type="slidenum">
              <a:rPr lang="en-US" altLang="en-US" sz="1200"/>
              <a:pPr algn="r" eaLnBrk="1" hangingPunct="1"/>
              <a:t>26</a:t>
            </a:fld>
            <a:endParaRPr lang="en-US" altLang="en-US" sz="1200"/>
          </a:p>
        </p:txBody>
      </p:sp>
    </p:spTree>
    <p:extLst>
      <p:ext uri="{BB962C8B-B14F-4D97-AF65-F5344CB8AC3E}">
        <p14:creationId xmlns:p14="http://schemas.microsoft.com/office/powerpoint/2010/main" val="17479120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554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4E1DA94C-1A15-4A10-AE4C-07043EF4B3D4}" type="slidenum">
              <a:rPr lang="en-US" altLang="en-US" sz="1200"/>
              <a:pPr algn="r" eaLnBrk="1" hangingPunct="1"/>
              <a:t>27</a:t>
            </a:fld>
            <a:endParaRPr lang="en-US" altLang="en-US" sz="1200"/>
          </a:p>
        </p:txBody>
      </p:sp>
    </p:spTree>
    <p:extLst>
      <p:ext uri="{BB962C8B-B14F-4D97-AF65-F5344CB8AC3E}">
        <p14:creationId xmlns:p14="http://schemas.microsoft.com/office/powerpoint/2010/main" val="8265443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656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CA5FDC92-666C-4CC2-AE59-B9B217C5B027}" type="slidenum">
              <a:rPr lang="en-US" altLang="en-US" sz="1200"/>
              <a:pPr algn="r" eaLnBrk="1" hangingPunct="1"/>
              <a:t>28</a:t>
            </a:fld>
            <a:endParaRPr lang="en-US" altLang="en-US" sz="1200"/>
          </a:p>
        </p:txBody>
      </p:sp>
    </p:spTree>
    <p:extLst>
      <p:ext uri="{BB962C8B-B14F-4D97-AF65-F5344CB8AC3E}">
        <p14:creationId xmlns:p14="http://schemas.microsoft.com/office/powerpoint/2010/main" val="40311262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758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B5EB3CC6-8808-488F-A6B3-F6A14A9DAC25}" type="slidenum">
              <a:rPr lang="en-US" altLang="en-US" sz="1200"/>
              <a:pPr algn="r" eaLnBrk="1" hangingPunct="1"/>
              <a:t>29</a:t>
            </a:fld>
            <a:endParaRPr lang="en-US" altLang="en-US" sz="1200"/>
          </a:p>
        </p:txBody>
      </p:sp>
    </p:spTree>
    <p:extLst>
      <p:ext uri="{BB962C8B-B14F-4D97-AF65-F5344CB8AC3E}">
        <p14:creationId xmlns:p14="http://schemas.microsoft.com/office/powerpoint/2010/main" val="1558153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096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79D7BA6D-FF51-415E-A5E1-B244996BE790}" type="slidenum">
              <a:rPr lang="en-US" altLang="en-US" sz="1200"/>
              <a:pPr algn="r" eaLnBrk="1" hangingPunct="1"/>
              <a:t>3</a:t>
            </a:fld>
            <a:endParaRPr lang="en-US" altLang="en-US" sz="1200"/>
          </a:p>
        </p:txBody>
      </p:sp>
    </p:spTree>
    <p:extLst>
      <p:ext uri="{BB962C8B-B14F-4D97-AF65-F5344CB8AC3E}">
        <p14:creationId xmlns:p14="http://schemas.microsoft.com/office/powerpoint/2010/main" val="38268861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861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680931A0-9E28-453B-BD2A-F0D2299D643B}" type="slidenum">
              <a:rPr lang="en-US" altLang="en-US" sz="1200"/>
              <a:pPr algn="r" eaLnBrk="1" hangingPunct="1"/>
              <a:t>30</a:t>
            </a:fld>
            <a:endParaRPr lang="en-US" altLang="en-US" sz="1200"/>
          </a:p>
        </p:txBody>
      </p:sp>
    </p:spTree>
    <p:extLst>
      <p:ext uri="{BB962C8B-B14F-4D97-AF65-F5344CB8AC3E}">
        <p14:creationId xmlns:p14="http://schemas.microsoft.com/office/powerpoint/2010/main" val="5349219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963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DAE7D0E5-031C-4508-A4A6-0F8235D1229C}" type="slidenum">
              <a:rPr lang="en-US" altLang="en-US" sz="1200"/>
              <a:pPr algn="r" eaLnBrk="1" hangingPunct="1"/>
              <a:t>31</a:t>
            </a:fld>
            <a:endParaRPr lang="en-US" altLang="en-US" sz="1200"/>
          </a:p>
        </p:txBody>
      </p:sp>
    </p:spTree>
    <p:extLst>
      <p:ext uri="{BB962C8B-B14F-4D97-AF65-F5344CB8AC3E}">
        <p14:creationId xmlns:p14="http://schemas.microsoft.com/office/powerpoint/2010/main" val="27580080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066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40DE5756-FDF7-4ADD-B9E8-DA0F550D9DB7}" type="slidenum">
              <a:rPr lang="en-US" altLang="en-US" sz="1200"/>
              <a:pPr algn="r" eaLnBrk="1" hangingPunct="1"/>
              <a:t>32</a:t>
            </a:fld>
            <a:endParaRPr lang="en-US" altLang="en-US" sz="1200"/>
          </a:p>
        </p:txBody>
      </p:sp>
    </p:spTree>
    <p:extLst>
      <p:ext uri="{BB962C8B-B14F-4D97-AF65-F5344CB8AC3E}">
        <p14:creationId xmlns:p14="http://schemas.microsoft.com/office/powerpoint/2010/main" val="25338041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168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AA05DF54-76A0-45AB-8A77-A864C005B6D0}" type="slidenum">
              <a:rPr lang="en-US" altLang="en-US" sz="1200"/>
              <a:pPr algn="r" eaLnBrk="1" hangingPunct="1"/>
              <a:t>33</a:t>
            </a:fld>
            <a:endParaRPr lang="en-US" altLang="en-US" sz="1200"/>
          </a:p>
        </p:txBody>
      </p:sp>
    </p:spTree>
    <p:extLst>
      <p:ext uri="{BB962C8B-B14F-4D97-AF65-F5344CB8AC3E}">
        <p14:creationId xmlns:p14="http://schemas.microsoft.com/office/powerpoint/2010/main" val="3495884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270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B595A48C-D2CD-4317-9D16-D030A66E0E51}" type="slidenum">
              <a:rPr lang="en-US" altLang="en-US" sz="1200"/>
              <a:pPr algn="r" eaLnBrk="1" hangingPunct="1"/>
              <a:t>34</a:t>
            </a:fld>
            <a:endParaRPr lang="en-US" altLang="en-US" sz="1200"/>
          </a:p>
        </p:txBody>
      </p:sp>
    </p:spTree>
    <p:extLst>
      <p:ext uri="{BB962C8B-B14F-4D97-AF65-F5344CB8AC3E}">
        <p14:creationId xmlns:p14="http://schemas.microsoft.com/office/powerpoint/2010/main" val="36412178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373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65B9E1CC-CAA8-4196-AEA5-F0EF82C7AFE7}" type="slidenum">
              <a:rPr lang="en-US" altLang="en-US" sz="1200"/>
              <a:pPr algn="r" eaLnBrk="1" hangingPunct="1"/>
              <a:t>35</a:t>
            </a:fld>
            <a:endParaRPr lang="en-US" altLang="en-US" sz="1200"/>
          </a:p>
        </p:txBody>
      </p:sp>
    </p:spTree>
    <p:extLst>
      <p:ext uri="{BB962C8B-B14F-4D97-AF65-F5344CB8AC3E}">
        <p14:creationId xmlns:p14="http://schemas.microsoft.com/office/powerpoint/2010/main" val="3268158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198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3AA4E318-B7E0-48CB-A535-339BDE5ACAB8}" type="slidenum">
              <a:rPr lang="en-US" altLang="en-US" sz="1200"/>
              <a:pPr algn="r" eaLnBrk="1" hangingPunct="1"/>
              <a:t>4</a:t>
            </a:fld>
            <a:endParaRPr lang="en-US" altLang="en-US" sz="1200"/>
          </a:p>
        </p:txBody>
      </p:sp>
    </p:spTree>
    <p:extLst>
      <p:ext uri="{BB962C8B-B14F-4D97-AF65-F5344CB8AC3E}">
        <p14:creationId xmlns:p14="http://schemas.microsoft.com/office/powerpoint/2010/main" val="2613048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301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31244C4D-07E8-4F43-AFFE-6CE4239BD4E6}" type="slidenum">
              <a:rPr lang="en-US" altLang="en-US" sz="1200"/>
              <a:pPr algn="r" eaLnBrk="1" hangingPunct="1"/>
              <a:t>5</a:t>
            </a:fld>
            <a:endParaRPr lang="en-US" altLang="en-US" sz="1200"/>
          </a:p>
        </p:txBody>
      </p:sp>
    </p:spTree>
    <p:extLst>
      <p:ext uri="{BB962C8B-B14F-4D97-AF65-F5344CB8AC3E}">
        <p14:creationId xmlns:p14="http://schemas.microsoft.com/office/powerpoint/2010/main" val="81704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403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5B835695-909A-44AC-BCD0-8491C8A2782F}" type="slidenum">
              <a:rPr lang="en-US" altLang="en-US" sz="1200"/>
              <a:pPr algn="r" eaLnBrk="1" hangingPunct="1"/>
              <a:t>6</a:t>
            </a:fld>
            <a:endParaRPr lang="en-US" altLang="en-US" sz="1200"/>
          </a:p>
        </p:txBody>
      </p:sp>
    </p:spTree>
    <p:extLst>
      <p:ext uri="{BB962C8B-B14F-4D97-AF65-F5344CB8AC3E}">
        <p14:creationId xmlns:p14="http://schemas.microsoft.com/office/powerpoint/2010/main" val="23677911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506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3E96E10F-FD0F-489D-A6B2-1A6C1874A46D}" type="slidenum">
              <a:rPr lang="en-US" altLang="en-US" sz="1200"/>
              <a:pPr algn="r" eaLnBrk="1" hangingPunct="1"/>
              <a:t>7</a:t>
            </a:fld>
            <a:endParaRPr lang="en-US" altLang="en-US" sz="1200"/>
          </a:p>
        </p:txBody>
      </p:sp>
    </p:spTree>
    <p:extLst>
      <p:ext uri="{BB962C8B-B14F-4D97-AF65-F5344CB8AC3E}">
        <p14:creationId xmlns:p14="http://schemas.microsoft.com/office/powerpoint/2010/main" val="35438167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608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2F43D077-75BE-448D-BBBA-665C37E1956D}" type="slidenum">
              <a:rPr lang="en-US" altLang="en-US" sz="1200"/>
              <a:pPr algn="r" eaLnBrk="1" hangingPunct="1"/>
              <a:t>8</a:t>
            </a:fld>
            <a:endParaRPr lang="en-US" altLang="en-US" sz="1200"/>
          </a:p>
        </p:txBody>
      </p:sp>
    </p:spTree>
    <p:extLst>
      <p:ext uri="{BB962C8B-B14F-4D97-AF65-F5344CB8AC3E}">
        <p14:creationId xmlns:p14="http://schemas.microsoft.com/office/powerpoint/2010/main" val="22305340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710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fld id="{F249DBA7-805B-45C6-B8A0-C73598C10CBB}" type="slidenum">
              <a:rPr lang="en-US" altLang="en-US" sz="1200"/>
              <a:pPr algn="r" eaLnBrk="1" hangingPunct="1"/>
              <a:t>9</a:t>
            </a:fld>
            <a:endParaRPr lang="en-US" altLang="en-US" sz="1200"/>
          </a:p>
        </p:txBody>
      </p:sp>
    </p:spTree>
    <p:extLst>
      <p:ext uri="{BB962C8B-B14F-4D97-AF65-F5344CB8AC3E}">
        <p14:creationId xmlns:p14="http://schemas.microsoft.com/office/powerpoint/2010/main" val="2577254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16460AA2-46CB-4919-8ECE-6D76CCEBA2EE}" type="slidenum">
              <a:rPr lang="en-US" altLang="en-US"/>
              <a:pPr/>
              <a:t>‹#›</a:t>
            </a:fld>
            <a:endParaRPr lang="en-US" altLang="en-US"/>
          </a:p>
        </p:txBody>
      </p:sp>
    </p:spTree>
    <p:extLst>
      <p:ext uri="{BB962C8B-B14F-4D97-AF65-F5344CB8AC3E}">
        <p14:creationId xmlns:p14="http://schemas.microsoft.com/office/powerpoint/2010/main" val="112995900"/>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ADDA630-01E0-4905-9E7E-8E412471F875}" type="slidenum">
              <a:rPr lang="en-US" altLang="en-US"/>
              <a:pPr/>
              <a:t>‹#›</a:t>
            </a:fld>
            <a:endParaRPr lang="en-US" altLang="en-US"/>
          </a:p>
        </p:txBody>
      </p:sp>
    </p:spTree>
    <p:extLst>
      <p:ext uri="{BB962C8B-B14F-4D97-AF65-F5344CB8AC3E}">
        <p14:creationId xmlns:p14="http://schemas.microsoft.com/office/powerpoint/2010/main" val="2361719379"/>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B805A4F-250E-4678-A3B6-A1C4C54DBF60}" type="slidenum">
              <a:rPr lang="en-US" altLang="en-US"/>
              <a:pPr/>
              <a:t>‹#›</a:t>
            </a:fld>
            <a:endParaRPr lang="en-US" altLang="en-US"/>
          </a:p>
        </p:txBody>
      </p:sp>
    </p:spTree>
    <p:extLst>
      <p:ext uri="{BB962C8B-B14F-4D97-AF65-F5344CB8AC3E}">
        <p14:creationId xmlns:p14="http://schemas.microsoft.com/office/powerpoint/2010/main" val="3123796709"/>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9BF8841-9652-4976-9B55-D167470AA138}" type="slidenum">
              <a:rPr lang="en-US" altLang="en-US"/>
              <a:pPr/>
              <a:t>‹#›</a:t>
            </a:fld>
            <a:endParaRPr lang="en-US" altLang="en-US"/>
          </a:p>
        </p:txBody>
      </p:sp>
    </p:spTree>
    <p:extLst>
      <p:ext uri="{BB962C8B-B14F-4D97-AF65-F5344CB8AC3E}">
        <p14:creationId xmlns:p14="http://schemas.microsoft.com/office/powerpoint/2010/main" val="75273738"/>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71A89D2-8E41-4423-AF94-38C32DD10B11}" type="slidenum">
              <a:rPr lang="en-US" altLang="en-US"/>
              <a:pPr/>
              <a:t>‹#›</a:t>
            </a:fld>
            <a:endParaRPr lang="en-US" altLang="en-US"/>
          </a:p>
        </p:txBody>
      </p:sp>
    </p:spTree>
    <p:extLst>
      <p:ext uri="{BB962C8B-B14F-4D97-AF65-F5344CB8AC3E}">
        <p14:creationId xmlns:p14="http://schemas.microsoft.com/office/powerpoint/2010/main" val="2159621022"/>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0BCC96E5-1FAC-49A2-9EAD-1875741AD231}" type="slidenum">
              <a:rPr lang="en-US" altLang="en-US"/>
              <a:pPr/>
              <a:t>‹#›</a:t>
            </a:fld>
            <a:endParaRPr lang="en-US" altLang="en-US"/>
          </a:p>
        </p:txBody>
      </p:sp>
    </p:spTree>
    <p:extLst>
      <p:ext uri="{BB962C8B-B14F-4D97-AF65-F5344CB8AC3E}">
        <p14:creationId xmlns:p14="http://schemas.microsoft.com/office/powerpoint/2010/main" val="326375734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4E4F5F09-925D-4085-8ACD-67EC344DF456}" type="slidenum">
              <a:rPr lang="en-US" altLang="en-US"/>
              <a:pPr/>
              <a:t>‹#›</a:t>
            </a:fld>
            <a:endParaRPr lang="en-US" altLang="en-US"/>
          </a:p>
        </p:txBody>
      </p:sp>
    </p:spTree>
    <p:extLst>
      <p:ext uri="{BB962C8B-B14F-4D97-AF65-F5344CB8AC3E}">
        <p14:creationId xmlns:p14="http://schemas.microsoft.com/office/powerpoint/2010/main" val="2917548942"/>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C70DB64C-3DE5-44CC-8A54-1E27AD2BF4F4}" type="slidenum">
              <a:rPr lang="en-US" altLang="en-US"/>
              <a:pPr/>
              <a:t>‹#›</a:t>
            </a:fld>
            <a:endParaRPr lang="en-US" altLang="en-US"/>
          </a:p>
        </p:txBody>
      </p:sp>
    </p:spTree>
    <p:extLst>
      <p:ext uri="{BB962C8B-B14F-4D97-AF65-F5344CB8AC3E}">
        <p14:creationId xmlns:p14="http://schemas.microsoft.com/office/powerpoint/2010/main" val="1600613200"/>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3A238BCA-77DA-476B-9C06-63D9453AC8FC}" type="slidenum">
              <a:rPr lang="en-US" altLang="en-US"/>
              <a:pPr/>
              <a:t>‹#›</a:t>
            </a:fld>
            <a:endParaRPr lang="en-US" altLang="en-US"/>
          </a:p>
        </p:txBody>
      </p:sp>
    </p:spTree>
    <p:extLst>
      <p:ext uri="{BB962C8B-B14F-4D97-AF65-F5344CB8AC3E}">
        <p14:creationId xmlns:p14="http://schemas.microsoft.com/office/powerpoint/2010/main" val="1711796656"/>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865E0FCB-7ADC-42CC-954E-682C9A9C91CE}" type="slidenum">
              <a:rPr lang="en-US" altLang="en-US"/>
              <a:pPr/>
              <a:t>‹#›</a:t>
            </a:fld>
            <a:endParaRPr lang="en-US" altLang="en-US"/>
          </a:p>
        </p:txBody>
      </p:sp>
    </p:spTree>
    <p:extLst>
      <p:ext uri="{BB962C8B-B14F-4D97-AF65-F5344CB8AC3E}">
        <p14:creationId xmlns:p14="http://schemas.microsoft.com/office/powerpoint/2010/main" val="841577379"/>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E3E8B4EA-611F-41EB-B7D0-911EDBDF0B93}" type="slidenum">
              <a:rPr lang="en-US" altLang="en-US"/>
              <a:pPr/>
              <a:t>‹#›</a:t>
            </a:fld>
            <a:endParaRPr lang="en-US" altLang="en-US"/>
          </a:p>
        </p:txBody>
      </p:sp>
    </p:spTree>
    <p:extLst>
      <p:ext uri="{BB962C8B-B14F-4D97-AF65-F5344CB8AC3E}">
        <p14:creationId xmlns:p14="http://schemas.microsoft.com/office/powerpoint/2010/main" val="2667790072"/>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az.audubon.org/"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0" descr="24292719_38_nobird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80963"/>
            <a:ext cx="9144000" cy="624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fld id="{35D954F3-C2F1-4FCC-A279-2F37FA59DB8A}" type="slidenum">
              <a:rPr lang="en-US" altLang="en-US"/>
              <a:pPr/>
              <a:t>‹#›</a:t>
            </a:fld>
            <a:endParaRPr lang="en-US" altLang="en-US"/>
          </a:p>
        </p:txBody>
      </p:sp>
      <p:sp>
        <p:nvSpPr>
          <p:cNvPr id="1032" name="Rectangle 8"/>
          <p:cNvSpPr>
            <a:spLocks noChangeArrowheads="1"/>
          </p:cNvSpPr>
          <p:nvPr userDrawn="1"/>
        </p:nvSpPr>
        <p:spPr bwMode="auto">
          <a:xfrm>
            <a:off x="5146675" y="6472238"/>
            <a:ext cx="3616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sz="1600">
                <a:hlinkClick r:id="rId14"/>
              </a:rPr>
              <a:t>http://az.audubon.org</a:t>
            </a:r>
            <a:r>
              <a:rPr lang="en-US" altLang="en-US" sz="1600"/>
              <a:t>   </a:t>
            </a:r>
            <a:r>
              <a:rPr lang="en-US" altLang="en-US" sz="1600" b="0"/>
              <a:t>Version 1.0</a:t>
            </a:r>
          </a:p>
        </p:txBody>
      </p:sp>
      <p:pic>
        <p:nvPicPr>
          <p:cNvPr id="1033" name="Picture 9" descr="audubon_logo"/>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303213" y="6326188"/>
            <a:ext cx="2252662"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2.png"/><Relationship Id="rId5" Type="http://schemas.openxmlformats.org/officeDocument/2006/relationships/image" Target="../media/image26.jpe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10.148.0.20\share\Education%20Programs\STW%20Materials\STW_RioSalado\MourningDove.wma" TargetMode="External"/><Relationship Id="rId1" Type="http://schemas.microsoft.com/office/2007/relationships/media" Target="file:///\\10.148.0.20\share\Education%20Programs\STW%20Materials\STW_RioSalado\MourningDove.wma" TargetMode="External"/><Relationship Id="rId6" Type="http://schemas.openxmlformats.org/officeDocument/2006/relationships/image" Target="../media/image22.png"/><Relationship Id="rId5" Type="http://schemas.openxmlformats.org/officeDocument/2006/relationships/image" Target="../media/image17.jpe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10.148.0.20\share\Education%20Programs\STW%20Materials\STW_RioSalado\AnnasHummingbird.wma" TargetMode="External"/><Relationship Id="rId1" Type="http://schemas.microsoft.com/office/2007/relationships/media" Target="file:///\\10.148.0.20\share\Education%20Programs\STW%20Materials\STW_RioSalado\AnnasHummingbird.wma" TargetMode="External"/><Relationship Id="rId6" Type="http://schemas.openxmlformats.org/officeDocument/2006/relationships/image" Target="../media/image22.png"/><Relationship Id="rId5" Type="http://schemas.openxmlformats.org/officeDocument/2006/relationships/image" Target="../media/image27.jpe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10.148.0.20\share\Education%20Programs\STW%20Materials\STW_RioSalado\Verdin.mp3" TargetMode="External"/><Relationship Id="rId1" Type="http://schemas.microsoft.com/office/2007/relationships/media" Target="file:///\\10.148.0.20\share\Education%20Programs\STW%20Materials\STW_RioSalado\Verdin.mp3" TargetMode="External"/><Relationship Id="rId6" Type="http://schemas.openxmlformats.org/officeDocument/2006/relationships/image" Target="../media/image22.png"/><Relationship Id="rId5" Type="http://schemas.openxmlformats.org/officeDocument/2006/relationships/image" Target="../media/image18.jpe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10.148.0.20\share\Education%20Programs\STW%20Materials\STW_RioSalado\NorthernMockingbird.wma" TargetMode="External"/><Relationship Id="rId1" Type="http://schemas.microsoft.com/office/2007/relationships/media" Target="file:///\\10.148.0.20\share\Education%20Programs\STW%20Materials\STW_RioSalado\NorthernMockingbird.wma" TargetMode="External"/><Relationship Id="rId6" Type="http://schemas.openxmlformats.org/officeDocument/2006/relationships/image" Target="../media/image22.png"/><Relationship Id="rId5" Type="http://schemas.openxmlformats.org/officeDocument/2006/relationships/image" Target="../media/image15.jpe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10.148.0.20\share\Education%20Programs\STW%20Materials\STW_RioSalado\AbertsTowhee.mp3" TargetMode="External"/><Relationship Id="rId1" Type="http://schemas.microsoft.com/office/2007/relationships/media" Target="file:///\\10.148.0.20\share\Education%20Programs\STW%20Materials\STW_RioSalado\AbertsTowhee.mp3" TargetMode="External"/><Relationship Id="rId6" Type="http://schemas.openxmlformats.org/officeDocument/2006/relationships/image" Target="../media/image22.png"/><Relationship Id="rId5" Type="http://schemas.openxmlformats.org/officeDocument/2006/relationships/image" Target="../media/image11.jpe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10.148.0.20\share\Education%20Programs\STW%20Materials\STW_RioSalado\GreatTailedGrackle.wma" TargetMode="External"/><Relationship Id="rId1" Type="http://schemas.microsoft.com/office/2007/relationships/media" Target="file:///\\10.148.0.20\share\Education%20Programs\STW%20Materials\STW_RioSalado\GreatTailedGrackle.wma" TargetMode="External"/><Relationship Id="rId6" Type="http://schemas.openxmlformats.org/officeDocument/2006/relationships/image" Target="../media/image22.png"/><Relationship Id="rId5" Type="http://schemas.openxmlformats.org/officeDocument/2006/relationships/image" Target="../media/image16.jpe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10.148.0.20\share\Education%20Programs\STW%20Materials\STW_RioSalado\HouseFinch.wma" TargetMode="External"/><Relationship Id="rId1" Type="http://schemas.microsoft.com/office/2007/relationships/media" Target="file:///\\10.148.0.20\share\Education%20Programs\STW%20Materials\STW_RioSalado\HouseFinch.wma" TargetMode="External"/><Relationship Id="rId6" Type="http://schemas.openxmlformats.org/officeDocument/2006/relationships/image" Target="../media/image22.png"/><Relationship Id="rId5" Type="http://schemas.openxmlformats.org/officeDocument/2006/relationships/image" Target="../media/image13.jpe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10.148.0.20\share\Education%20Programs\STW%20Materials\STW_RioSalado\HouseSparrow.wma" TargetMode="External"/><Relationship Id="rId1" Type="http://schemas.microsoft.com/office/2007/relationships/media" Target="file:///\\10.148.0.20\share\Education%20Programs\STW%20Materials\STW_RioSalado\HouseSparrow.wma" TargetMode="External"/><Relationship Id="rId6" Type="http://schemas.openxmlformats.org/officeDocument/2006/relationships/image" Target="../media/image22.png"/><Relationship Id="rId5" Type="http://schemas.openxmlformats.org/officeDocument/2006/relationships/image" Target="../media/image10.jpe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7.xml"/><Relationship Id="rId7" Type="http://schemas.openxmlformats.org/officeDocument/2006/relationships/image" Target="../media/image16.jpeg"/><Relationship Id="rId2" Type="http://schemas.openxmlformats.org/officeDocument/2006/relationships/audio" Target="file:///\\10.148.0.20\share\Education%20Programs\STW%20Materials\STW_RioSalado\HouseFinch.wma" TargetMode="External"/><Relationship Id="rId1" Type="http://schemas.microsoft.com/office/2007/relationships/media" Target="file:///\\10.148.0.20\share\Education%20Programs\STW%20Materials\STW_RioSalado\HouseFinch.wma" TargetMode="External"/><Relationship Id="rId6" Type="http://schemas.openxmlformats.org/officeDocument/2006/relationships/image" Target="../media/image13.jpeg"/><Relationship Id="rId5" Type="http://schemas.openxmlformats.org/officeDocument/2006/relationships/image" Target="../media/image15.jpe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7.xml"/><Relationship Id="rId7" Type="http://schemas.openxmlformats.org/officeDocument/2006/relationships/image" Target="../media/image18.jpeg"/><Relationship Id="rId2" Type="http://schemas.openxmlformats.org/officeDocument/2006/relationships/audio" Target="file:///\\10.148.0.20\share\Education%20Programs\STW%20Materials\STW_RioSalado\AbertsTowhee.mp3" TargetMode="External"/><Relationship Id="rId1" Type="http://schemas.microsoft.com/office/2007/relationships/media" Target="file:///\\10.148.0.20\share\Education%20Programs\STW%20Materials\STW_RioSalado\AbertsTowhee.mp3" TargetMode="Externa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7.xml"/><Relationship Id="rId7" Type="http://schemas.openxmlformats.org/officeDocument/2006/relationships/image" Target="../media/image17.jpeg"/><Relationship Id="rId2" Type="http://schemas.openxmlformats.org/officeDocument/2006/relationships/audio" Target="file:///\\10.148.0.20\share\Education%20Programs\STW%20Materials\STW_RioSalado\MourningDove.wma" TargetMode="External"/><Relationship Id="rId1" Type="http://schemas.microsoft.com/office/2007/relationships/media" Target="file:///\\10.148.0.20\share\Education%20Programs\STW%20Materials\STW_RioSalado\MourningDove.wma" TargetMode="External"/><Relationship Id="rId6" Type="http://schemas.openxmlformats.org/officeDocument/2006/relationships/image" Target="../media/image29.jpeg"/><Relationship Id="rId5" Type="http://schemas.openxmlformats.org/officeDocument/2006/relationships/image" Target="../media/image10.jpe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7.xml"/><Relationship Id="rId7" Type="http://schemas.openxmlformats.org/officeDocument/2006/relationships/image" Target="../media/image18.jpeg"/><Relationship Id="rId2" Type="http://schemas.openxmlformats.org/officeDocument/2006/relationships/audio" Target="file:///\\10.148.0.20\share\Education%20Programs\STW%20Materials\STW_RioSalado\AnnasHummingbird.wma" TargetMode="External"/><Relationship Id="rId1" Type="http://schemas.microsoft.com/office/2007/relationships/media" Target="file:///\\10.148.0.20\share\Education%20Programs\STW%20Materials\STW_RioSalado\AnnasHummingbird.wma" TargetMode="External"/><Relationship Id="rId6" Type="http://schemas.openxmlformats.org/officeDocument/2006/relationships/image" Target="../media/image14.jpeg"/><Relationship Id="rId5" Type="http://schemas.openxmlformats.org/officeDocument/2006/relationships/image" Target="../media/image12.jpe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7.xml"/><Relationship Id="rId7" Type="http://schemas.openxmlformats.org/officeDocument/2006/relationships/image" Target="../media/image29.jpe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1.jpeg"/><Relationship Id="rId5" Type="http://schemas.openxmlformats.org/officeDocument/2006/relationships/image" Target="../media/image13.jpe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7.xml"/><Relationship Id="rId7" Type="http://schemas.openxmlformats.org/officeDocument/2006/relationships/image" Target="../media/image11.jpeg"/><Relationship Id="rId2" Type="http://schemas.openxmlformats.org/officeDocument/2006/relationships/audio" Target="file:///\\10.148.0.20\share\Education%20Programs\STW%20Materials\STW_RioSalado\Red-TailedHawk.wma" TargetMode="External"/><Relationship Id="rId1" Type="http://schemas.microsoft.com/office/2007/relationships/media" Target="file:///\\10.148.0.20\share\Education%20Programs\STW%20Materials\STW_RioSalado\Red-TailedHawk.wma" TargetMode="External"/><Relationship Id="rId6" Type="http://schemas.openxmlformats.org/officeDocument/2006/relationships/image" Target="../media/image14.jpeg"/><Relationship Id="rId5" Type="http://schemas.openxmlformats.org/officeDocument/2006/relationships/image" Target="../media/image10.jpe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7.xml"/><Relationship Id="rId7" Type="http://schemas.openxmlformats.org/officeDocument/2006/relationships/image" Target="../media/image16.jpeg"/><Relationship Id="rId2" Type="http://schemas.openxmlformats.org/officeDocument/2006/relationships/audio" Target="file:///\\10.148.0.20\share\Education%20Programs\STW%20Materials\STW_RioSalado\GreatTailedGrackle.wma" TargetMode="External"/><Relationship Id="rId1" Type="http://schemas.microsoft.com/office/2007/relationships/media" Target="file:///\\10.148.0.20\share\Education%20Programs\STW%20Materials\STW_RioSalado\GreatTailedGrackle.wma" TargetMode="External"/><Relationship Id="rId6" Type="http://schemas.openxmlformats.org/officeDocument/2006/relationships/image" Target="../media/image15.jpeg"/><Relationship Id="rId5" Type="http://schemas.openxmlformats.org/officeDocument/2006/relationships/image" Target="../media/image12.jpe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7.xml"/><Relationship Id="rId7" Type="http://schemas.openxmlformats.org/officeDocument/2006/relationships/image" Target="../media/image14.jpeg"/><Relationship Id="rId2" Type="http://schemas.openxmlformats.org/officeDocument/2006/relationships/audio" Target="file:///\\10.148.0.20\share\Education%20Programs\STW%20Materials\STW_RioSalado\NorthernMockingbird.wma" TargetMode="External"/><Relationship Id="rId1" Type="http://schemas.microsoft.com/office/2007/relationships/media" Target="file:///\\10.148.0.20\share\Education%20Programs\STW%20Materials\STW_RioSalado\NorthernMockingbird.wma" TargetMode="External"/><Relationship Id="rId6" Type="http://schemas.openxmlformats.org/officeDocument/2006/relationships/image" Target="../media/image15.jpeg"/><Relationship Id="rId5" Type="http://schemas.openxmlformats.org/officeDocument/2006/relationships/image" Target="../media/image12.jpe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7.xml"/><Relationship Id="rId7" Type="http://schemas.openxmlformats.org/officeDocument/2006/relationships/image" Target="../media/image18.jpeg"/><Relationship Id="rId2" Type="http://schemas.openxmlformats.org/officeDocument/2006/relationships/audio" Target="file:///\\10.148.0.20\share\Education%20Programs\STW%20Materials\STW_RioSalado\Verdin.mp3" TargetMode="External"/><Relationship Id="rId1" Type="http://schemas.microsoft.com/office/2007/relationships/media" Target="file:///\\10.148.0.20\share\Education%20Programs\STW%20Materials\STW_RioSalado\Verdin.mp3" TargetMode="External"/><Relationship Id="rId6" Type="http://schemas.openxmlformats.org/officeDocument/2006/relationships/image" Target="../media/image16.jpeg"/><Relationship Id="rId5" Type="http://schemas.openxmlformats.org/officeDocument/2006/relationships/image" Target="../media/image14.jpe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7.xml"/><Relationship Id="rId7" Type="http://schemas.openxmlformats.org/officeDocument/2006/relationships/image" Target="../media/image29.jpeg"/><Relationship Id="rId2" Type="http://schemas.openxmlformats.org/officeDocument/2006/relationships/audio" Target="file:///\\10.148.0.20\share\Education%20Programs\STW%20Materials\STW_RioSalado\HouseSparrow.wma" TargetMode="External"/><Relationship Id="rId1" Type="http://schemas.microsoft.com/office/2007/relationships/media" Target="file:///\\10.148.0.20\share\Education%20Programs\STW%20Materials\STW_RioSalado\HouseSparrow.wma" TargetMode="External"/><Relationship Id="rId6" Type="http://schemas.openxmlformats.org/officeDocument/2006/relationships/image" Target="../media/image12.jpeg"/><Relationship Id="rId5" Type="http://schemas.openxmlformats.org/officeDocument/2006/relationships/image" Target="../media/image10.jpe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30.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hyperlink" Target="http://askabiologist.asu.edu/birdsongs"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hyperlink" Target="http://askabiologist.asu.edu/pages/permissions.php"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wmf"/></Relationships>
</file>

<file path=ppt/slides/_rels/slide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12"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3.jpeg"/><Relationship Id="rId11" Type="http://schemas.openxmlformats.org/officeDocument/2006/relationships/image" Target="../media/image18.jpeg"/><Relationship Id="rId5" Type="http://schemas.openxmlformats.org/officeDocument/2006/relationships/image" Target="../media/image12.jpeg"/><Relationship Id="rId10" Type="http://schemas.openxmlformats.org/officeDocument/2006/relationships/image" Target="../media/image17.jpeg"/><Relationship Id="rId4" Type="http://schemas.openxmlformats.org/officeDocument/2006/relationships/image" Target="../media/image11.jpeg"/><Relationship Id="rId9"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1.wm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10.148.0.20\share\Education%20Programs\STW%20Materials\STW_RioSalado\Red-TailedHawk.wma" TargetMode="External"/><Relationship Id="rId1" Type="http://schemas.microsoft.com/office/2007/relationships/media" Target="file:///\\10.148.0.20\share\Education%20Programs\STW%20Materials\STW_RioSalado\Red-TailedHawk.wma" TargetMode="External"/><Relationship Id="rId6" Type="http://schemas.openxmlformats.org/officeDocument/2006/relationships/image" Target="../media/image22.png"/><Relationship Id="rId5" Type="http://schemas.openxmlformats.org/officeDocument/2006/relationships/image" Target="../media/image14.jpe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7.xml"/><Relationship Id="rId7" Type="http://schemas.openxmlformats.org/officeDocument/2006/relationships/image" Target="../media/image24.jpeg"/><Relationship Id="rId2" Type="http://schemas.openxmlformats.org/officeDocument/2006/relationships/audio" Target="file:///\\10.148.0.20\share\Education%20Programs\STW%20Materials\STW_RioSalado\Red-TailedHawk.wma" TargetMode="External"/><Relationship Id="rId1" Type="http://schemas.microsoft.com/office/2007/relationships/media" Target="file:///\\10.148.0.20\share\Education%20Programs\STW%20Materials\STW_RioSalado\Red-TailedHawk.wma" TargetMode="External"/><Relationship Id="rId6" Type="http://schemas.openxmlformats.org/officeDocument/2006/relationships/image" Target="../media/image14.jpeg"/><Relationship Id="rId5" Type="http://schemas.openxmlformats.org/officeDocument/2006/relationships/image" Target="../media/image23.jpe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242927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ext Box 6"/>
          <p:cNvSpPr txBox="1">
            <a:spLocks noChangeArrowheads="1"/>
          </p:cNvSpPr>
          <p:nvPr/>
        </p:nvSpPr>
        <p:spPr bwMode="auto">
          <a:xfrm>
            <a:off x="152400" y="152400"/>
            <a:ext cx="883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sz="2800" b="0">
                <a:solidFill>
                  <a:schemeClr val="bg1"/>
                </a:solidFill>
                <a:latin typeface="Arial Unicode MS" panose="020B0604020202020204" pitchFamily="34" charset="-128"/>
              </a:rPr>
              <a:t>Science Takes Wing - Lesson </a:t>
            </a:r>
            <a:r>
              <a:rPr lang="en-US" altLang="en-US" sz="2800" b="0">
                <a:solidFill>
                  <a:schemeClr val="bg1"/>
                </a:solidFill>
              </a:rPr>
              <a:t>II -</a:t>
            </a:r>
            <a:r>
              <a:rPr lang="en-US" altLang="en-US" sz="2800" b="0">
                <a:solidFill>
                  <a:schemeClr val="bg1"/>
                </a:solidFill>
                <a:latin typeface="Arial Unicode MS" panose="020B0604020202020204" pitchFamily="34" charset="-128"/>
              </a:rPr>
              <a:t> </a:t>
            </a:r>
            <a:r>
              <a:rPr lang="en-US" altLang="en-US" sz="2800">
                <a:solidFill>
                  <a:schemeClr val="bg1"/>
                </a:solidFill>
                <a:latin typeface="Arial Unicode MS" panose="020B0604020202020204" pitchFamily="34" charset="-128"/>
              </a:rPr>
              <a:t>BIRD SOUNDS</a:t>
            </a: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pPr eaLnBrk="1" hangingPunct="1"/>
            <a:r>
              <a:rPr lang="en-US" altLang="en-US" smtClean="0"/>
              <a:t>Gambel’s Quail</a:t>
            </a:r>
          </a:p>
        </p:txBody>
      </p:sp>
      <p:pic>
        <p:nvPicPr>
          <p:cNvPr id="11267" name="Picture 27" descr="C:\Users\SPRAGER\Desktop\PollinatorGardenSigns\Animals\Gambel's Quail.jpg"/>
          <p:cNvPicPr>
            <a:picLocks noChangeAspect="1" noChangeArrowheads="1"/>
          </p:cNvPicPr>
          <p:nvPr/>
        </p:nvPicPr>
        <p:blipFill>
          <a:blip r:embed="rId5">
            <a:extLst>
              <a:ext uri="{28A0092B-C50C-407E-A947-70E740481C1C}">
                <a14:useLocalDpi xmlns:a14="http://schemas.microsoft.com/office/drawing/2010/main" val="0"/>
              </a:ext>
            </a:extLst>
          </a:blip>
          <a:srcRect l="7449" t="986" r="24991" b="1778"/>
          <a:stretch>
            <a:fillRect/>
          </a:stretch>
        </p:blipFill>
        <p:spPr bwMode="auto">
          <a:xfrm>
            <a:off x="2933700" y="1809750"/>
            <a:ext cx="3257550" cy="312578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3" name="GambelsQuail.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a:fillRect/>
          </a:stretch>
        </p:blipFill>
        <p:spPr bwMode="auto">
          <a:xfrm>
            <a:off x="609600" y="4935538"/>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7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9" descr="mourning_dov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5450" y="1803400"/>
            <a:ext cx="3222625" cy="322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2"/>
          <p:cNvSpPr>
            <a:spLocks noGrp="1" noChangeArrowheads="1"/>
          </p:cNvSpPr>
          <p:nvPr>
            <p:ph type="title" idx="4294967295"/>
          </p:nvPr>
        </p:nvSpPr>
        <p:spPr/>
        <p:txBody>
          <a:bodyPr/>
          <a:lstStyle/>
          <a:p>
            <a:pPr eaLnBrk="1" hangingPunct="1"/>
            <a:r>
              <a:rPr lang="en-US" altLang="en-US" smtClean="0"/>
              <a:t>Mourning Dove</a:t>
            </a:r>
          </a:p>
        </p:txBody>
      </p:sp>
      <p:sp>
        <p:nvSpPr>
          <p:cNvPr id="12292"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pic>
        <p:nvPicPr>
          <p:cNvPr id="3" name="MourningDove.wma">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685800" y="503237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p:txBody>
          <a:bodyPr/>
          <a:lstStyle/>
          <a:p>
            <a:pPr eaLnBrk="1" hangingPunct="1"/>
            <a:r>
              <a:rPr lang="en-US" altLang="en-US" smtClean="0"/>
              <a:t>Anna’s Hummingbird</a:t>
            </a:r>
          </a:p>
        </p:txBody>
      </p:sp>
      <p:grpSp>
        <p:nvGrpSpPr>
          <p:cNvPr id="13315" name="Group 8"/>
          <p:cNvGrpSpPr>
            <a:grpSpLocks/>
          </p:cNvGrpSpPr>
          <p:nvPr/>
        </p:nvGrpSpPr>
        <p:grpSpPr bwMode="auto">
          <a:xfrm>
            <a:off x="2957513" y="1812925"/>
            <a:ext cx="3233737" cy="3233738"/>
            <a:chOff x="1863" y="1142"/>
            <a:chExt cx="2037" cy="2037"/>
          </a:xfrm>
        </p:grpSpPr>
        <p:pic>
          <p:nvPicPr>
            <p:cNvPr id="13317" name="Picture 4" descr="annas_hummingbi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84" y="1162"/>
              <a:ext cx="1996" cy="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3" name="AnnasHummingbird.wma">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685800" y="501332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p:txBody>
          <a:bodyPr/>
          <a:lstStyle/>
          <a:p>
            <a:pPr eaLnBrk="1" hangingPunct="1"/>
            <a:r>
              <a:rPr lang="en-US" altLang="en-US" smtClean="0"/>
              <a:t>Verdin</a:t>
            </a:r>
          </a:p>
        </p:txBody>
      </p:sp>
      <p:pic>
        <p:nvPicPr>
          <p:cNvPr id="14339" name="Picture 26" descr="http://farm4.staticflickr.com/3577/3371109570_685f46b702.jpg"/>
          <p:cNvPicPr>
            <a:picLocks noChangeAspect="1" noChangeArrowheads="1"/>
          </p:cNvPicPr>
          <p:nvPr/>
        </p:nvPicPr>
        <p:blipFill>
          <a:blip r:embed="rId5">
            <a:extLst>
              <a:ext uri="{28A0092B-C50C-407E-A947-70E740481C1C}">
                <a14:useLocalDpi xmlns:a14="http://schemas.microsoft.com/office/drawing/2010/main" val="0"/>
              </a:ext>
            </a:extLst>
          </a:blip>
          <a:srcRect l="15475" r="18875" b="2370"/>
          <a:stretch>
            <a:fillRect/>
          </a:stretch>
        </p:blipFill>
        <p:spPr bwMode="auto">
          <a:xfrm>
            <a:off x="2927350" y="1812925"/>
            <a:ext cx="3251200" cy="3140075"/>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3" name="Verdin.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533400" y="48006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p:txBody>
          <a:bodyPr/>
          <a:lstStyle/>
          <a:p>
            <a:pPr eaLnBrk="1" hangingPunct="1"/>
            <a:r>
              <a:rPr lang="en-US" altLang="en-US" smtClean="0"/>
              <a:t>Northern Mockingbird</a:t>
            </a:r>
          </a:p>
        </p:txBody>
      </p:sp>
      <p:grpSp>
        <p:nvGrpSpPr>
          <p:cNvPr id="15363" name="Group 10"/>
          <p:cNvGrpSpPr>
            <a:grpSpLocks/>
          </p:cNvGrpSpPr>
          <p:nvPr/>
        </p:nvGrpSpPr>
        <p:grpSpPr bwMode="auto">
          <a:xfrm>
            <a:off x="2957513" y="1812925"/>
            <a:ext cx="3233737" cy="3233738"/>
            <a:chOff x="1863" y="1142"/>
            <a:chExt cx="2037" cy="2037"/>
          </a:xfrm>
        </p:grpSpPr>
        <p:pic>
          <p:nvPicPr>
            <p:cNvPr id="15365" name="Picture 9" descr="northern_mockingbi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2" y="1152"/>
              <a:ext cx="2016" cy="2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3" name="NorthernMockingbird.wma">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609600" y="51054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p:txBody>
          <a:bodyPr/>
          <a:lstStyle/>
          <a:p>
            <a:pPr eaLnBrk="1" hangingPunct="1"/>
            <a:r>
              <a:rPr lang="en-US" altLang="en-US" smtClean="0"/>
              <a:t>Abert’s Towhee</a:t>
            </a:r>
          </a:p>
        </p:txBody>
      </p:sp>
      <p:pic>
        <p:nvPicPr>
          <p:cNvPr id="16387" name="Picture 15" descr="aberts towhee (richard ditc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6400" y="1784350"/>
            <a:ext cx="3221038" cy="3160713"/>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3" name="AbertsTowhee.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838200" y="494506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p:txBody>
          <a:bodyPr/>
          <a:lstStyle/>
          <a:p>
            <a:pPr eaLnBrk="1" hangingPunct="1"/>
            <a:r>
              <a:rPr lang="en-US" altLang="en-US" smtClean="0"/>
              <a:t>Great-tailed Grackle</a:t>
            </a:r>
          </a:p>
        </p:txBody>
      </p:sp>
      <p:grpSp>
        <p:nvGrpSpPr>
          <p:cNvPr id="17411" name="Group 10"/>
          <p:cNvGrpSpPr>
            <a:grpSpLocks/>
          </p:cNvGrpSpPr>
          <p:nvPr/>
        </p:nvGrpSpPr>
        <p:grpSpPr bwMode="auto">
          <a:xfrm>
            <a:off x="2954338" y="1812925"/>
            <a:ext cx="3236912" cy="3233738"/>
            <a:chOff x="1861" y="1142"/>
            <a:chExt cx="2039" cy="2037"/>
          </a:xfrm>
        </p:grpSpPr>
        <p:pic>
          <p:nvPicPr>
            <p:cNvPr id="17413" name="Picture 9" descr="great_tailed_grack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61" y="1157"/>
              <a:ext cx="2037" cy="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3" name="GreatTailedGrackle.wma">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914400" y="503872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p:txBody>
          <a:bodyPr/>
          <a:lstStyle/>
          <a:p>
            <a:pPr eaLnBrk="1" hangingPunct="1"/>
            <a:r>
              <a:rPr lang="en-US" altLang="en-US" smtClean="0"/>
              <a:t>House Finch</a:t>
            </a:r>
          </a:p>
        </p:txBody>
      </p:sp>
      <p:grpSp>
        <p:nvGrpSpPr>
          <p:cNvPr id="18435" name="Group 10"/>
          <p:cNvGrpSpPr>
            <a:grpSpLocks/>
          </p:cNvGrpSpPr>
          <p:nvPr/>
        </p:nvGrpSpPr>
        <p:grpSpPr bwMode="auto">
          <a:xfrm>
            <a:off x="2952750" y="1812925"/>
            <a:ext cx="3267075" cy="3233738"/>
            <a:chOff x="1860" y="1142"/>
            <a:chExt cx="2058" cy="2037"/>
          </a:xfrm>
        </p:grpSpPr>
        <p:pic>
          <p:nvPicPr>
            <p:cNvPr id="18437" name="Picture 9" descr="house_finc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60" y="1161"/>
              <a:ext cx="2058" cy="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3" name="HouseFinch.wma">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914400" y="5037138"/>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p:txBody>
          <a:bodyPr/>
          <a:lstStyle/>
          <a:p>
            <a:pPr eaLnBrk="1" hangingPunct="1"/>
            <a:r>
              <a:rPr lang="en-US" altLang="en-US" smtClean="0"/>
              <a:t>House Sparrow</a:t>
            </a:r>
          </a:p>
        </p:txBody>
      </p:sp>
      <p:grpSp>
        <p:nvGrpSpPr>
          <p:cNvPr id="19459" name="Group 10"/>
          <p:cNvGrpSpPr>
            <a:grpSpLocks/>
          </p:cNvGrpSpPr>
          <p:nvPr/>
        </p:nvGrpSpPr>
        <p:grpSpPr bwMode="auto">
          <a:xfrm>
            <a:off x="2957513" y="1812925"/>
            <a:ext cx="3233737" cy="3233738"/>
            <a:chOff x="1863" y="1142"/>
            <a:chExt cx="2037" cy="2037"/>
          </a:xfrm>
        </p:grpSpPr>
        <p:pic>
          <p:nvPicPr>
            <p:cNvPr id="19461" name="Picture 9" descr="house_sparro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65" y="1152"/>
              <a:ext cx="2023" cy="2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Rectangle 8"/>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3" name="HouseSparrow.wma">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609600" y="49530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p:txBody>
          <a:bodyPr/>
          <a:lstStyle/>
          <a:p>
            <a:pPr eaLnBrk="1" hangingPunct="1"/>
            <a:r>
              <a:rPr lang="en-US" altLang="en-US" smtClean="0"/>
              <a:t>Ready for the Quiz?</a:t>
            </a:r>
          </a:p>
        </p:txBody>
      </p:sp>
      <p:pic>
        <p:nvPicPr>
          <p:cNvPr id="20483" name="Picture 7" descr="MCj04283610000[1]"/>
          <p:cNvPicPr>
            <a:picLocks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6707188" y="2362200"/>
            <a:ext cx="2433637" cy="2690813"/>
          </a:xfrm>
          <a:noFill/>
        </p:spPr>
      </p:pic>
      <p:sp>
        <p:nvSpPr>
          <p:cNvPr id="20484" name="TextBox 7"/>
          <p:cNvSpPr txBox="1">
            <a:spLocks noChangeArrowheads="1"/>
          </p:cNvSpPr>
          <p:nvPr/>
        </p:nvSpPr>
        <p:spPr bwMode="auto">
          <a:xfrm>
            <a:off x="2330450" y="1603375"/>
            <a:ext cx="4524375" cy="252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altLang="en-US" sz="2800" b="0"/>
              <a:t>Listen to the bird song and </a:t>
            </a:r>
          </a:p>
          <a:p>
            <a:pPr eaLnBrk="1" hangingPunct="1"/>
            <a:r>
              <a:rPr lang="en-US" altLang="en-US" sz="2800" b="0"/>
              <a:t>select the correct answer </a:t>
            </a:r>
          </a:p>
          <a:p>
            <a:pPr eaLnBrk="1" hangingPunct="1"/>
            <a:r>
              <a:rPr lang="en-US" altLang="en-US" sz="2800" b="0"/>
              <a:t>from the choices given. </a:t>
            </a:r>
          </a:p>
          <a:p>
            <a:pPr eaLnBrk="1" hangingPunct="1"/>
            <a:endParaRPr lang="en-US" altLang="en-US" sz="2800" b="0"/>
          </a:p>
          <a:p>
            <a:pPr eaLnBrk="1" hangingPunct="1"/>
            <a:r>
              <a:rPr lang="en-US" altLang="en-US" sz="2800" b="0"/>
              <a:t>Use your notes to help!</a:t>
            </a:r>
          </a:p>
          <a:p>
            <a:pPr eaLnBrk="1" hangingPunct="1"/>
            <a:endParaRPr lang="en-US" altLang="en-US"/>
          </a:p>
        </p:txBody>
      </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24292719_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2550"/>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Text Box 3"/>
          <p:cNvSpPr txBox="1">
            <a:spLocks noChangeArrowheads="1"/>
          </p:cNvSpPr>
          <p:nvPr/>
        </p:nvSpPr>
        <p:spPr bwMode="auto">
          <a:xfrm>
            <a:off x="827088" y="1058863"/>
            <a:ext cx="7162800"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sz="2400"/>
              <a:t>Lesson activity based on the </a:t>
            </a:r>
          </a:p>
          <a:p>
            <a:pPr algn="ctr" eaLnBrk="1" hangingPunct="1">
              <a:spcBef>
                <a:spcPct val="50000"/>
              </a:spcBef>
            </a:pPr>
            <a:r>
              <a:rPr lang="en-US" altLang="en-US" sz="2400"/>
              <a:t>ASU Ask-a-Biologist virtual aviary</a:t>
            </a:r>
            <a:endParaRPr lang="en-US" altLang="en-US"/>
          </a:p>
        </p:txBody>
      </p:sp>
      <p:sp>
        <p:nvSpPr>
          <p:cNvPr id="3076" name="Text Box 4"/>
          <p:cNvSpPr txBox="1">
            <a:spLocks noChangeArrowheads="1"/>
          </p:cNvSpPr>
          <p:nvPr/>
        </p:nvSpPr>
        <p:spPr bwMode="auto">
          <a:xfrm>
            <a:off x="152400" y="152400"/>
            <a:ext cx="883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sz="2800" b="0">
                <a:latin typeface="Arial Unicode MS" panose="020B0604020202020204" pitchFamily="34" charset="-128"/>
              </a:rPr>
              <a:t>Science Takes Wing - Lesson </a:t>
            </a:r>
            <a:r>
              <a:rPr lang="en-US" altLang="en-US" sz="2800" b="0"/>
              <a:t>II -</a:t>
            </a:r>
            <a:r>
              <a:rPr lang="en-US" altLang="en-US" sz="2800" b="0">
                <a:latin typeface="Arial Unicode MS" panose="020B0604020202020204" pitchFamily="34" charset="-128"/>
              </a:rPr>
              <a:t> </a:t>
            </a:r>
            <a:r>
              <a:rPr lang="en-US" altLang="en-US" sz="2800">
                <a:latin typeface="Arial Unicode MS" panose="020B0604020202020204" pitchFamily="34" charset="-128"/>
              </a:rPr>
              <a:t>BIRD SOUNDS</a:t>
            </a:r>
          </a:p>
        </p:txBody>
      </p:sp>
      <p:pic>
        <p:nvPicPr>
          <p:cNvPr id="3077" name="Picture 5" descr="aab_birding_graphic"/>
          <p:cNvPicPr>
            <a:picLocks noChangeAspect="1" noChangeArrowheads="1"/>
          </p:cNvPicPr>
          <p:nvPr/>
        </p:nvPicPr>
        <p:blipFill>
          <a:blip r:embed="rId4">
            <a:extLst>
              <a:ext uri="{28A0092B-C50C-407E-A947-70E740481C1C}">
                <a14:useLocalDpi xmlns:a14="http://schemas.microsoft.com/office/drawing/2010/main" val="0"/>
              </a:ext>
            </a:extLst>
          </a:blip>
          <a:srcRect l="1591" t="2119" r="1785" b="4924"/>
          <a:stretch>
            <a:fillRect/>
          </a:stretch>
        </p:blipFill>
        <p:spPr bwMode="auto">
          <a:xfrm>
            <a:off x="2341563" y="2284413"/>
            <a:ext cx="3951287" cy="215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1"/>
          <p:cNvSpPr txBox="1">
            <a:spLocks noChangeArrowheads="1"/>
          </p:cNvSpPr>
          <p:nvPr/>
        </p:nvSpPr>
        <p:spPr bwMode="auto">
          <a:xfrm>
            <a:off x="885825" y="2051050"/>
            <a:ext cx="20113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a:pPr>
            <a:r>
              <a:rPr lang="en-US" altLang="en-US" b="0"/>
              <a:t>Northern Mockingbird</a:t>
            </a:r>
          </a:p>
        </p:txBody>
      </p:sp>
      <p:sp>
        <p:nvSpPr>
          <p:cNvPr id="21507" name="Text Box 12"/>
          <p:cNvSpPr txBox="1">
            <a:spLocks noChangeArrowheads="1"/>
          </p:cNvSpPr>
          <p:nvPr/>
        </p:nvSpPr>
        <p:spPr bwMode="auto">
          <a:xfrm>
            <a:off x="3470275" y="2051050"/>
            <a:ext cx="2079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House Finch</a:t>
            </a:r>
          </a:p>
        </p:txBody>
      </p:sp>
      <p:sp>
        <p:nvSpPr>
          <p:cNvPr id="21508" name="Text Box 13"/>
          <p:cNvSpPr txBox="1">
            <a:spLocks noChangeArrowheads="1"/>
          </p:cNvSpPr>
          <p:nvPr/>
        </p:nvSpPr>
        <p:spPr bwMode="auto">
          <a:xfrm>
            <a:off x="6167438" y="2051050"/>
            <a:ext cx="20399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b="0"/>
              <a:t>C. Great-tailed                             Grackle</a:t>
            </a:r>
          </a:p>
        </p:txBody>
      </p:sp>
      <p:grpSp>
        <p:nvGrpSpPr>
          <p:cNvPr id="21509" name="Group 25"/>
          <p:cNvGrpSpPr>
            <a:grpSpLocks/>
          </p:cNvGrpSpPr>
          <p:nvPr/>
        </p:nvGrpSpPr>
        <p:grpSpPr bwMode="auto">
          <a:xfrm>
            <a:off x="901700" y="2787650"/>
            <a:ext cx="1984375" cy="1984375"/>
            <a:chOff x="568" y="1756"/>
            <a:chExt cx="1250" cy="1250"/>
          </a:xfrm>
        </p:grpSpPr>
        <p:pic>
          <p:nvPicPr>
            <p:cNvPr id="21519" name="Picture 18" descr="northern_mockingbi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 y="1759"/>
              <a:ext cx="1240" cy="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0" name="Rectangle 15"/>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1510" name="Group 24"/>
          <p:cNvGrpSpPr>
            <a:grpSpLocks/>
          </p:cNvGrpSpPr>
          <p:nvPr/>
        </p:nvGrpSpPr>
        <p:grpSpPr bwMode="auto">
          <a:xfrm>
            <a:off x="3546475" y="2787650"/>
            <a:ext cx="1992313" cy="1984375"/>
            <a:chOff x="2234" y="1756"/>
            <a:chExt cx="1255" cy="1250"/>
          </a:xfrm>
        </p:grpSpPr>
        <p:pic>
          <p:nvPicPr>
            <p:cNvPr id="21517" name="Picture 19" descr="house_finc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8" y="1759"/>
              <a:ext cx="1251" cy="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8" name="Rectangle 16"/>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1511" name="Group 23"/>
          <p:cNvGrpSpPr>
            <a:grpSpLocks/>
          </p:cNvGrpSpPr>
          <p:nvPr/>
        </p:nvGrpSpPr>
        <p:grpSpPr bwMode="auto">
          <a:xfrm>
            <a:off x="6192838" y="2787650"/>
            <a:ext cx="1989137" cy="1984375"/>
            <a:chOff x="3901" y="1756"/>
            <a:chExt cx="1253" cy="1250"/>
          </a:xfrm>
        </p:grpSpPr>
        <p:pic>
          <p:nvPicPr>
            <p:cNvPr id="21515" name="Picture 22" descr="great_tailed_grackl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6" y="1763"/>
              <a:ext cx="1248"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6" name="Rectangle 17"/>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1512" name="Rectangle 29"/>
          <p:cNvSpPr>
            <a:spLocks noGrp="1" noChangeArrowheads="1"/>
          </p:cNvSpPr>
          <p:nvPr>
            <p:ph type="title" idx="4294967295"/>
          </p:nvPr>
        </p:nvSpPr>
        <p:spPr>
          <a:noFill/>
        </p:spPr>
        <p:txBody>
          <a:bodyPr/>
          <a:lstStyle/>
          <a:p>
            <a:pPr eaLnBrk="1" hangingPunct="1"/>
            <a:r>
              <a:rPr lang="en-US" altLang="en-US" smtClean="0"/>
              <a:t>Bird Song 1</a:t>
            </a:r>
          </a:p>
        </p:txBody>
      </p:sp>
      <p:sp>
        <p:nvSpPr>
          <p:cNvPr id="21513" name="Rectangle 30"/>
          <p:cNvSpPr>
            <a:spLocks noGrp="1" noChangeArrowheads="1"/>
          </p:cNvSpPr>
          <p:nvPr>
            <p:ph type="body" sz="half" idx="4294967295"/>
          </p:nvPr>
        </p:nvSpPr>
        <p:spPr>
          <a:xfrm>
            <a:off x="2349500" y="1352550"/>
            <a:ext cx="4038600" cy="454025"/>
          </a:xfrm>
          <a:noFill/>
        </p:spPr>
        <p:txBody>
          <a:bodyPr/>
          <a:lstStyle/>
          <a:p>
            <a:pPr eaLnBrk="1" hangingPunct="1">
              <a:lnSpc>
                <a:spcPct val="90000"/>
              </a:lnSpc>
              <a:buFontTx/>
              <a:buNone/>
            </a:pPr>
            <a:r>
              <a:rPr lang="en-US" altLang="en-US" sz="2400" smtClean="0"/>
              <a:t>     Which bird do you hear?</a:t>
            </a:r>
          </a:p>
        </p:txBody>
      </p:sp>
      <p:pic>
        <p:nvPicPr>
          <p:cNvPr id="3" name="HouseFinch.wma">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381000" y="52578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9"/>
          <p:cNvSpPr txBox="1">
            <a:spLocks noChangeArrowheads="1"/>
          </p:cNvSpPr>
          <p:nvPr/>
        </p:nvSpPr>
        <p:spPr bwMode="auto">
          <a:xfrm>
            <a:off x="855663" y="2054225"/>
            <a:ext cx="2038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a:pPr>
            <a:r>
              <a:rPr lang="en-US" altLang="en-US" b="0"/>
              <a:t>Verdin</a:t>
            </a:r>
          </a:p>
        </p:txBody>
      </p:sp>
      <p:sp>
        <p:nvSpPr>
          <p:cNvPr id="22531" name="Text Box 10"/>
          <p:cNvSpPr txBox="1">
            <a:spLocks noChangeArrowheads="1"/>
          </p:cNvSpPr>
          <p:nvPr/>
        </p:nvSpPr>
        <p:spPr bwMode="auto">
          <a:xfrm>
            <a:off x="3505200" y="2054225"/>
            <a:ext cx="20716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House Sparrow</a:t>
            </a:r>
          </a:p>
        </p:txBody>
      </p:sp>
      <p:sp>
        <p:nvSpPr>
          <p:cNvPr id="22532" name="Text Box 11"/>
          <p:cNvSpPr txBox="1">
            <a:spLocks noChangeArrowheads="1"/>
          </p:cNvSpPr>
          <p:nvPr/>
        </p:nvSpPr>
        <p:spPr bwMode="auto">
          <a:xfrm>
            <a:off x="6153150" y="2054225"/>
            <a:ext cx="2152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startAt="3"/>
            </a:pPr>
            <a:r>
              <a:rPr lang="en-US" altLang="en-US" b="0"/>
              <a:t>Abert’s Towhee</a:t>
            </a:r>
          </a:p>
        </p:txBody>
      </p:sp>
      <p:grpSp>
        <p:nvGrpSpPr>
          <p:cNvPr id="22533" name="Group 32"/>
          <p:cNvGrpSpPr>
            <a:grpSpLocks/>
          </p:cNvGrpSpPr>
          <p:nvPr/>
        </p:nvGrpSpPr>
        <p:grpSpPr bwMode="auto">
          <a:xfrm>
            <a:off x="3546475" y="2782888"/>
            <a:ext cx="1989138" cy="1989137"/>
            <a:chOff x="2234" y="1753"/>
            <a:chExt cx="1253" cy="1253"/>
          </a:xfrm>
        </p:grpSpPr>
        <p:pic>
          <p:nvPicPr>
            <p:cNvPr id="22539" name="Picture 29" descr="house_sparro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6" y="1753"/>
              <a:ext cx="1251" cy="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0" name="Rectangle 19"/>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2534" name="Rectangle 24"/>
          <p:cNvSpPr>
            <a:spLocks noGrp="1" noChangeArrowheads="1"/>
          </p:cNvSpPr>
          <p:nvPr>
            <p:ph type="title" idx="4294967295"/>
          </p:nvPr>
        </p:nvSpPr>
        <p:spPr>
          <a:noFill/>
        </p:spPr>
        <p:txBody>
          <a:bodyPr/>
          <a:lstStyle/>
          <a:p>
            <a:pPr eaLnBrk="1" hangingPunct="1"/>
            <a:r>
              <a:rPr lang="en-US" altLang="en-US" smtClean="0"/>
              <a:t>Bird Song 2</a:t>
            </a:r>
          </a:p>
        </p:txBody>
      </p:sp>
      <p:sp>
        <p:nvSpPr>
          <p:cNvPr id="22535" name="Rectangle 25"/>
          <p:cNvSpPr>
            <a:spLocks noGrp="1" noChangeArrowheads="1"/>
          </p:cNvSpPr>
          <p:nvPr>
            <p:ph type="body" sz="half" idx="4294967295"/>
          </p:nvPr>
        </p:nvSpPr>
        <p:spPr>
          <a:xfrm>
            <a:off x="2349500" y="1352550"/>
            <a:ext cx="4038600" cy="454025"/>
          </a:xfrm>
          <a:noFill/>
        </p:spPr>
        <p:txBody>
          <a:bodyPr/>
          <a:lstStyle/>
          <a:p>
            <a:pPr eaLnBrk="1" hangingPunct="1">
              <a:lnSpc>
                <a:spcPct val="90000"/>
              </a:lnSpc>
              <a:buFontTx/>
              <a:buNone/>
            </a:pPr>
            <a:r>
              <a:rPr lang="en-US" altLang="en-US" sz="2400" smtClean="0"/>
              <a:t>     Which bird do you hear?</a:t>
            </a:r>
          </a:p>
        </p:txBody>
      </p:sp>
      <p:pic>
        <p:nvPicPr>
          <p:cNvPr id="22536" name="Picture 15" descr="aberts towhee (richard ditc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18238" y="2787650"/>
            <a:ext cx="2011362" cy="1973263"/>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22537" name="Picture 26" descr="http://farm4.staticflickr.com/3577/3371109570_685f46b702.jpg"/>
          <p:cNvPicPr>
            <a:picLocks noChangeAspect="1" noChangeArrowheads="1"/>
          </p:cNvPicPr>
          <p:nvPr/>
        </p:nvPicPr>
        <p:blipFill>
          <a:blip r:embed="rId7">
            <a:extLst>
              <a:ext uri="{28A0092B-C50C-407E-A947-70E740481C1C}">
                <a14:useLocalDpi xmlns:a14="http://schemas.microsoft.com/office/drawing/2010/main" val="0"/>
              </a:ext>
            </a:extLst>
          </a:blip>
          <a:srcRect l="15833" t="1237" r="18517" b="2466"/>
          <a:stretch>
            <a:fillRect/>
          </a:stretch>
        </p:blipFill>
        <p:spPr bwMode="auto">
          <a:xfrm>
            <a:off x="823913" y="2782888"/>
            <a:ext cx="1979612" cy="196850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3" name="AbertsTowhee.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762000" y="51816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1"/>
          <p:cNvSpPr txBox="1">
            <a:spLocks noChangeArrowheads="1"/>
          </p:cNvSpPr>
          <p:nvPr/>
        </p:nvSpPr>
        <p:spPr bwMode="auto">
          <a:xfrm>
            <a:off x="895350" y="2055813"/>
            <a:ext cx="2057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House Sparrow</a:t>
            </a:r>
          </a:p>
        </p:txBody>
      </p:sp>
      <p:sp>
        <p:nvSpPr>
          <p:cNvPr id="23555" name="Text Box 12"/>
          <p:cNvSpPr txBox="1">
            <a:spLocks noChangeArrowheads="1"/>
          </p:cNvSpPr>
          <p:nvPr/>
        </p:nvSpPr>
        <p:spPr bwMode="auto">
          <a:xfrm>
            <a:off x="3478213" y="2055813"/>
            <a:ext cx="21161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Gambel’s Quail</a:t>
            </a:r>
          </a:p>
        </p:txBody>
      </p:sp>
      <p:sp>
        <p:nvSpPr>
          <p:cNvPr id="23556" name="Text Box 13"/>
          <p:cNvSpPr txBox="1">
            <a:spLocks noChangeArrowheads="1"/>
          </p:cNvSpPr>
          <p:nvPr/>
        </p:nvSpPr>
        <p:spPr bwMode="auto">
          <a:xfrm>
            <a:off x="6145213" y="2055813"/>
            <a:ext cx="2066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Mourning Dove</a:t>
            </a:r>
          </a:p>
        </p:txBody>
      </p:sp>
      <p:grpSp>
        <p:nvGrpSpPr>
          <p:cNvPr id="23557" name="Group 27"/>
          <p:cNvGrpSpPr>
            <a:grpSpLocks/>
          </p:cNvGrpSpPr>
          <p:nvPr/>
        </p:nvGrpSpPr>
        <p:grpSpPr bwMode="auto">
          <a:xfrm>
            <a:off x="895350" y="2787650"/>
            <a:ext cx="1990725" cy="1990725"/>
            <a:chOff x="564" y="1756"/>
            <a:chExt cx="1254" cy="1254"/>
          </a:xfrm>
        </p:grpSpPr>
        <p:pic>
          <p:nvPicPr>
            <p:cNvPr id="23565" name="Picture 26" descr="house_sparro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 y="1758"/>
              <a:ext cx="1252"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6" name="Rectangle 16"/>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23558" name="Picture 27" descr="C:\Users\SPRAGER\Desktop\PollinatorGardenSigns\Animals\Gambel's Quail.jpg"/>
          <p:cNvPicPr>
            <a:picLocks noChangeAspect="1" noChangeArrowheads="1"/>
          </p:cNvPicPr>
          <p:nvPr/>
        </p:nvPicPr>
        <p:blipFill>
          <a:blip r:embed="rId6">
            <a:extLst>
              <a:ext uri="{28A0092B-C50C-407E-A947-70E740481C1C}">
                <a14:useLocalDpi xmlns:a14="http://schemas.microsoft.com/office/drawing/2010/main" val="0"/>
              </a:ext>
            </a:extLst>
          </a:blip>
          <a:srcRect l="7449" t="986" r="24991" b="2791"/>
          <a:stretch>
            <a:fillRect/>
          </a:stretch>
        </p:blipFill>
        <p:spPr bwMode="auto">
          <a:xfrm>
            <a:off x="3541713" y="2774950"/>
            <a:ext cx="2014537" cy="19875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pic>
      <p:grpSp>
        <p:nvGrpSpPr>
          <p:cNvPr id="23559" name="Group 29"/>
          <p:cNvGrpSpPr>
            <a:grpSpLocks/>
          </p:cNvGrpSpPr>
          <p:nvPr/>
        </p:nvGrpSpPr>
        <p:grpSpPr bwMode="auto">
          <a:xfrm>
            <a:off x="6192838" y="2787650"/>
            <a:ext cx="1993900" cy="1984375"/>
            <a:chOff x="3901" y="1756"/>
            <a:chExt cx="1256" cy="1250"/>
          </a:xfrm>
        </p:grpSpPr>
        <p:pic>
          <p:nvPicPr>
            <p:cNvPr id="23563" name="Picture 28" descr="mourning_dov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2" y="1776"/>
              <a:ext cx="1255" cy="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4" name="Rectangle 18"/>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3560" name="Rectangle 21"/>
          <p:cNvSpPr>
            <a:spLocks noGrp="1" noChangeArrowheads="1"/>
          </p:cNvSpPr>
          <p:nvPr>
            <p:ph type="title" idx="4294967295"/>
          </p:nvPr>
        </p:nvSpPr>
        <p:spPr>
          <a:noFill/>
        </p:spPr>
        <p:txBody>
          <a:bodyPr/>
          <a:lstStyle/>
          <a:p>
            <a:pPr eaLnBrk="1" hangingPunct="1"/>
            <a:r>
              <a:rPr lang="en-US" altLang="en-US" smtClean="0"/>
              <a:t>Bird Song 3</a:t>
            </a:r>
          </a:p>
        </p:txBody>
      </p:sp>
      <p:sp>
        <p:nvSpPr>
          <p:cNvPr id="23561"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Which bird do you hear?</a:t>
            </a:r>
          </a:p>
        </p:txBody>
      </p:sp>
      <p:pic>
        <p:nvPicPr>
          <p:cNvPr id="3" name="MourningDove.wma">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762000" y="51054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2"/>
          <p:cNvSpPr txBox="1">
            <a:spLocks noChangeArrowheads="1"/>
          </p:cNvSpPr>
          <p:nvPr/>
        </p:nvSpPr>
        <p:spPr bwMode="auto">
          <a:xfrm>
            <a:off x="3513138" y="2054225"/>
            <a:ext cx="20494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startAt="2"/>
            </a:pPr>
            <a:r>
              <a:rPr lang="en-US" altLang="en-US" b="0"/>
              <a:t>Anna’s Hummingbird</a:t>
            </a:r>
          </a:p>
        </p:txBody>
      </p:sp>
      <p:sp>
        <p:nvSpPr>
          <p:cNvPr id="24579" name="Text Box 13"/>
          <p:cNvSpPr txBox="1">
            <a:spLocks noChangeArrowheads="1"/>
          </p:cNvSpPr>
          <p:nvPr/>
        </p:nvSpPr>
        <p:spPr bwMode="auto">
          <a:xfrm>
            <a:off x="6145213" y="2054225"/>
            <a:ext cx="20780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startAt="3"/>
            </a:pPr>
            <a:r>
              <a:rPr lang="en-US" altLang="en-US" b="0"/>
              <a:t>Red-tailed   Hawk</a:t>
            </a:r>
          </a:p>
        </p:txBody>
      </p:sp>
      <p:grpSp>
        <p:nvGrpSpPr>
          <p:cNvPr id="24580" name="Group 31"/>
          <p:cNvGrpSpPr>
            <a:grpSpLocks/>
          </p:cNvGrpSpPr>
          <p:nvPr/>
        </p:nvGrpSpPr>
        <p:grpSpPr bwMode="auto">
          <a:xfrm>
            <a:off x="3546475" y="2773363"/>
            <a:ext cx="1989138" cy="1998662"/>
            <a:chOff x="2234" y="1747"/>
            <a:chExt cx="1253" cy="1259"/>
          </a:xfrm>
        </p:grpSpPr>
        <p:pic>
          <p:nvPicPr>
            <p:cNvPr id="24589" name="Picture 28" descr="annas_hummingbi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6" y="1747"/>
              <a:ext cx="1251" cy="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0" name="Rectangle 17"/>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4581" name="Group 30"/>
          <p:cNvGrpSpPr>
            <a:grpSpLocks/>
          </p:cNvGrpSpPr>
          <p:nvPr/>
        </p:nvGrpSpPr>
        <p:grpSpPr bwMode="auto">
          <a:xfrm>
            <a:off x="6192838" y="2787650"/>
            <a:ext cx="1984375" cy="1984375"/>
            <a:chOff x="3901" y="1756"/>
            <a:chExt cx="1250" cy="1250"/>
          </a:xfrm>
        </p:grpSpPr>
        <p:pic>
          <p:nvPicPr>
            <p:cNvPr id="24587" name="Picture 29" descr="red_tailed_haw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5" y="1760"/>
              <a:ext cx="1235" cy="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8" name="Rectangle 18"/>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4582" name="Rectangle 21"/>
          <p:cNvSpPr>
            <a:spLocks noGrp="1" noChangeArrowheads="1"/>
          </p:cNvSpPr>
          <p:nvPr>
            <p:ph type="title" idx="4294967295"/>
          </p:nvPr>
        </p:nvSpPr>
        <p:spPr>
          <a:noFill/>
        </p:spPr>
        <p:txBody>
          <a:bodyPr/>
          <a:lstStyle/>
          <a:p>
            <a:pPr eaLnBrk="1" hangingPunct="1"/>
            <a:r>
              <a:rPr lang="en-US" altLang="en-US" smtClean="0"/>
              <a:t>Bird Song 4</a:t>
            </a:r>
          </a:p>
        </p:txBody>
      </p:sp>
      <p:sp>
        <p:nvSpPr>
          <p:cNvPr id="24583"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Which bird do you hear?</a:t>
            </a:r>
          </a:p>
        </p:txBody>
      </p:sp>
      <p:sp>
        <p:nvSpPr>
          <p:cNvPr id="24584" name="Text Box 9"/>
          <p:cNvSpPr txBox="1">
            <a:spLocks noChangeArrowheads="1"/>
          </p:cNvSpPr>
          <p:nvPr/>
        </p:nvSpPr>
        <p:spPr bwMode="auto">
          <a:xfrm>
            <a:off x="865188" y="2054225"/>
            <a:ext cx="2044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a:pPr>
            <a:r>
              <a:rPr lang="en-US" altLang="en-US" b="0"/>
              <a:t>Verdin</a:t>
            </a:r>
          </a:p>
        </p:txBody>
      </p:sp>
      <p:pic>
        <p:nvPicPr>
          <p:cNvPr id="24585" name="Picture 26" descr="http://farm4.staticflickr.com/3577/3371109570_685f46b702.jpg"/>
          <p:cNvPicPr>
            <a:picLocks noChangeAspect="1" noChangeArrowheads="1"/>
          </p:cNvPicPr>
          <p:nvPr/>
        </p:nvPicPr>
        <p:blipFill>
          <a:blip r:embed="rId7">
            <a:extLst>
              <a:ext uri="{28A0092B-C50C-407E-A947-70E740481C1C}">
                <a14:useLocalDpi xmlns:a14="http://schemas.microsoft.com/office/drawing/2010/main" val="0"/>
              </a:ext>
            </a:extLst>
          </a:blip>
          <a:srcRect l="15833" t="1237" r="18517" b="2466"/>
          <a:stretch>
            <a:fillRect/>
          </a:stretch>
        </p:blipFill>
        <p:spPr bwMode="auto">
          <a:xfrm>
            <a:off x="823913" y="2782888"/>
            <a:ext cx="1979612" cy="196850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3" name="AnnasHummingbird.wma">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560388" y="51054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11"/>
          <p:cNvSpPr txBox="1">
            <a:spLocks noChangeArrowheads="1"/>
          </p:cNvSpPr>
          <p:nvPr/>
        </p:nvSpPr>
        <p:spPr bwMode="auto">
          <a:xfrm>
            <a:off x="866775" y="2052638"/>
            <a:ext cx="20415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Gambel’s Quail</a:t>
            </a:r>
          </a:p>
        </p:txBody>
      </p:sp>
      <p:sp>
        <p:nvSpPr>
          <p:cNvPr id="25603" name="Text Box 12"/>
          <p:cNvSpPr txBox="1">
            <a:spLocks noChangeArrowheads="1"/>
          </p:cNvSpPr>
          <p:nvPr/>
        </p:nvSpPr>
        <p:spPr bwMode="auto">
          <a:xfrm>
            <a:off x="3532188" y="2052638"/>
            <a:ext cx="20208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House Finch</a:t>
            </a:r>
          </a:p>
        </p:txBody>
      </p:sp>
      <p:sp>
        <p:nvSpPr>
          <p:cNvPr id="25604" name="Text Box 13"/>
          <p:cNvSpPr txBox="1">
            <a:spLocks noChangeArrowheads="1"/>
          </p:cNvSpPr>
          <p:nvPr/>
        </p:nvSpPr>
        <p:spPr bwMode="auto">
          <a:xfrm>
            <a:off x="6162675" y="2058988"/>
            <a:ext cx="2143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startAt="3"/>
            </a:pPr>
            <a:r>
              <a:rPr lang="en-US" altLang="en-US" b="0"/>
              <a:t>Abert’s Towhee</a:t>
            </a:r>
          </a:p>
        </p:txBody>
      </p:sp>
      <p:sp>
        <p:nvSpPr>
          <p:cNvPr id="25605" name="Rectangle 21"/>
          <p:cNvSpPr>
            <a:spLocks noGrp="1" noChangeArrowheads="1"/>
          </p:cNvSpPr>
          <p:nvPr>
            <p:ph type="title" idx="4294967295"/>
          </p:nvPr>
        </p:nvSpPr>
        <p:spPr>
          <a:noFill/>
        </p:spPr>
        <p:txBody>
          <a:bodyPr/>
          <a:lstStyle/>
          <a:p>
            <a:pPr eaLnBrk="1" hangingPunct="1"/>
            <a:r>
              <a:rPr lang="en-US" altLang="en-US" smtClean="0"/>
              <a:t>Bird Song 5</a:t>
            </a:r>
          </a:p>
        </p:txBody>
      </p:sp>
      <p:sp>
        <p:nvSpPr>
          <p:cNvPr id="25606"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Which bird do you hear?</a:t>
            </a:r>
          </a:p>
        </p:txBody>
      </p:sp>
      <p:grpSp>
        <p:nvGrpSpPr>
          <p:cNvPr id="25607" name="Group 24"/>
          <p:cNvGrpSpPr>
            <a:grpSpLocks/>
          </p:cNvGrpSpPr>
          <p:nvPr/>
        </p:nvGrpSpPr>
        <p:grpSpPr bwMode="auto">
          <a:xfrm>
            <a:off x="3546475" y="2787650"/>
            <a:ext cx="1992313" cy="1984375"/>
            <a:chOff x="2234" y="1756"/>
            <a:chExt cx="1255" cy="1250"/>
          </a:xfrm>
        </p:grpSpPr>
        <p:pic>
          <p:nvPicPr>
            <p:cNvPr id="25611" name="Picture 25" descr="house_finc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8" y="1759"/>
              <a:ext cx="1251" cy="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2" name="Rectangle 26"/>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25608" name="Picture 15" descr="aberts towhee (richard ditc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18238" y="2787650"/>
            <a:ext cx="2011362" cy="1973263"/>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25609" name="Picture 27" descr="C:\Users\SPRAGER\Desktop\PollinatorGardenSigns\Animals\Gambel's Quail.jpg"/>
          <p:cNvPicPr>
            <a:picLocks noChangeAspect="1" noChangeArrowheads="1"/>
          </p:cNvPicPr>
          <p:nvPr/>
        </p:nvPicPr>
        <p:blipFill>
          <a:blip r:embed="rId7">
            <a:extLst>
              <a:ext uri="{28A0092B-C50C-407E-A947-70E740481C1C}">
                <a14:useLocalDpi xmlns:a14="http://schemas.microsoft.com/office/drawing/2010/main" val="0"/>
              </a:ext>
            </a:extLst>
          </a:blip>
          <a:srcRect l="7449" t="986" r="24991" b="2791"/>
          <a:stretch>
            <a:fillRect/>
          </a:stretch>
        </p:blipFill>
        <p:spPr bwMode="auto">
          <a:xfrm>
            <a:off x="865188" y="2784475"/>
            <a:ext cx="2012950" cy="19875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3" name="GambelsQuail.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rcRect/>
          <a:stretch>
            <a:fillRect/>
          </a:stretch>
        </p:blipFill>
        <p:spPr bwMode="auto">
          <a:xfrm>
            <a:off x="561975" y="51816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7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13"/>
          <p:cNvSpPr txBox="1">
            <a:spLocks noChangeArrowheads="1"/>
          </p:cNvSpPr>
          <p:nvPr/>
        </p:nvSpPr>
        <p:spPr bwMode="auto">
          <a:xfrm>
            <a:off x="3352800" y="2060575"/>
            <a:ext cx="2201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startAt="2"/>
            </a:pPr>
            <a:r>
              <a:rPr lang="en-US" altLang="en-US" b="0"/>
              <a:t>Abert’s Towhee</a:t>
            </a:r>
          </a:p>
        </p:txBody>
      </p:sp>
      <p:sp>
        <p:nvSpPr>
          <p:cNvPr id="26627" name="Text Box 12"/>
          <p:cNvSpPr txBox="1">
            <a:spLocks noChangeArrowheads="1"/>
          </p:cNvSpPr>
          <p:nvPr/>
        </p:nvSpPr>
        <p:spPr bwMode="auto">
          <a:xfrm>
            <a:off x="890588" y="2057400"/>
            <a:ext cx="20478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House Sparrow</a:t>
            </a:r>
          </a:p>
        </p:txBody>
      </p:sp>
      <p:sp>
        <p:nvSpPr>
          <p:cNvPr id="26628" name="Text Box 13"/>
          <p:cNvSpPr txBox="1">
            <a:spLocks noChangeArrowheads="1"/>
          </p:cNvSpPr>
          <p:nvPr/>
        </p:nvSpPr>
        <p:spPr bwMode="auto">
          <a:xfrm>
            <a:off x="6161088" y="2057400"/>
            <a:ext cx="20542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startAt="3"/>
            </a:pPr>
            <a:r>
              <a:rPr lang="en-US" altLang="en-US" b="0"/>
              <a:t>Red-tailed   Hawk</a:t>
            </a:r>
          </a:p>
        </p:txBody>
      </p:sp>
      <p:sp>
        <p:nvSpPr>
          <p:cNvPr id="26629" name="Rectangle 21"/>
          <p:cNvSpPr>
            <a:spLocks noGrp="1" noChangeArrowheads="1"/>
          </p:cNvSpPr>
          <p:nvPr>
            <p:ph type="title" idx="4294967295"/>
          </p:nvPr>
        </p:nvSpPr>
        <p:spPr>
          <a:noFill/>
        </p:spPr>
        <p:txBody>
          <a:bodyPr/>
          <a:lstStyle/>
          <a:p>
            <a:pPr eaLnBrk="1" hangingPunct="1"/>
            <a:r>
              <a:rPr lang="en-US" altLang="en-US" smtClean="0"/>
              <a:t>Bird Song 6</a:t>
            </a:r>
          </a:p>
        </p:txBody>
      </p:sp>
      <p:sp>
        <p:nvSpPr>
          <p:cNvPr id="26630"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Which bird do you hear?</a:t>
            </a:r>
          </a:p>
        </p:txBody>
      </p:sp>
      <p:grpSp>
        <p:nvGrpSpPr>
          <p:cNvPr id="26631" name="Group 26"/>
          <p:cNvGrpSpPr>
            <a:grpSpLocks/>
          </p:cNvGrpSpPr>
          <p:nvPr/>
        </p:nvGrpSpPr>
        <p:grpSpPr bwMode="auto">
          <a:xfrm>
            <a:off x="895350" y="2787650"/>
            <a:ext cx="1990725" cy="1990725"/>
            <a:chOff x="564" y="1756"/>
            <a:chExt cx="1254" cy="1254"/>
          </a:xfrm>
        </p:grpSpPr>
        <p:pic>
          <p:nvPicPr>
            <p:cNvPr id="26637" name="Picture 27" descr="house_sparro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 y="1758"/>
              <a:ext cx="1252"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8" name="Rectangle 28"/>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6632" name="Group 32"/>
          <p:cNvGrpSpPr>
            <a:grpSpLocks/>
          </p:cNvGrpSpPr>
          <p:nvPr/>
        </p:nvGrpSpPr>
        <p:grpSpPr bwMode="auto">
          <a:xfrm>
            <a:off x="6192838" y="2787650"/>
            <a:ext cx="1984375" cy="1984375"/>
            <a:chOff x="3901" y="1756"/>
            <a:chExt cx="1250" cy="1250"/>
          </a:xfrm>
        </p:grpSpPr>
        <p:pic>
          <p:nvPicPr>
            <p:cNvPr id="26635" name="Picture 33" descr="red_tailed_haw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5" y="1760"/>
              <a:ext cx="1235" cy="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6" name="Rectangle 34"/>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26633" name="Picture 15" descr="aberts towhee (richard ditch)"/>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75038" y="2805113"/>
            <a:ext cx="2011362" cy="1973262"/>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3" name="Red-TailedHawk.wma">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590550" y="51816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11"/>
          <p:cNvSpPr txBox="1">
            <a:spLocks noChangeArrowheads="1"/>
          </p:cNvSpPr>
          <p:nvPr/>
        </p:nvSpPr>
        <p:spPr bwMode="auto">
          <a:xfrm>
            <a:off x="6159500" y="2058988"/>
            <a:ext cx="2016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startAt="3"/>
            </a:pPr>
            <a:r>
              <a:rPr lang="en-US" altLang="en-US" b="0"/>
              <a:t>Great-tailed                             Grackle</a:t>
            </a:r>
          </a:p>
        </p:txBody>
      </p:sp>
      <p:sp>
        <p:nvSpPr>
          <p:cNvPr id="27651" name="Text Box 12"/>
          <p:cNvSpPr txBox="1">
            <a:spLocks noChangeArrowheads="1"/>
          </p:cNvSpPr>
          <p:nvPr/>
        </p:nvSpPr>
        <p:spPr bwMode="auto">
          <a:xfrm>
            <a:off x="806450" y="2058988"/>
            <a:ext cx="20907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a:pPr>
            <a:r>
              <a:rPr lang="en-US" altLang="en-US" b="0"/>
              <a:t>Anna’s Hummingbird</a:t>
            </a:r>
          </a:p>
        </p:txBody>
      </p:sp>
      <p:sp>
        <p:nvSpPr>
          <p:cNvPr id="27652" name="Text Box 13"/>
          <p:cNvSpPr txBox="1">
            <a:spLocks noChangeArrowheads="1"/>
          </p:cNvSpPr>
          <p:nvPr/>
        </p:nvSpPr>
        <p:spPr bwMode="auto">
          <a:xfrm>
            <a:off x="3532188" y="2058988"/>
            <a:ext cx="2027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startAt="2"/>
            </a:pPr>
            <a:r>
              <a:rPr lang="en-US" altLang="en-US" b="0"/>
              <a:t>Northern Mockingbird</a:t>
            </a:r>
          </a:p>
        </p:txBody>
      </p:sp>
      <p:grpSp>
        <p:nvGrpSpPr>
          <p:cNvPr id="27653" name="Group 27"/>
          <p:cNvGrpSpPr>
            <a:grpSpLocks/>
          </p:cNvGrpSpPr>
          <p:nvPr/>
        </p:nvGrpSpPr>
        <p:grpSpPr bwMode="auto">
          <a:xfrm>
            <a:off x="895350" y="2787650"/>
            <a:ext cx="1990725" cy="1990725"/>
            <a:chOff x="564" y="1756"/>
            <a:chExt cx="1254" cy="1254"/>
          </a:xfrm>
        </p:grpSpPr>
        <p:pic>
          <p:nvPicPr>
            <p:cNvPr id="27663" name="Picture 26" descr="annas_hummingbi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 y="1759"/>
              <a:ext cx="1251" cy="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4" name="Rectangle 16"/>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7654" name="Rectangle 21"/>
          <p:cNvSpPr>
            <a:spLocks noGrp="1" noChangeArrowheads="1"/>
          </p:cNvSpPr>
          <p:nvPr>
            <p:ph type="title" idx="4294967295"/>
          </p:nvPr>
        </p:nvSpPr>
        <p:spPr>
          <a:noFill/>
        </p:spPr>
        <p:txBody>
          <a:bodyPr/>
          <a:lstStyle/>
          <a:p>
            <a:pPr eaLnBrk="1" hangingPunct="1"/>
            <a:r>
              <a:rPr lang="en-US" altLang="en-US" smtClean="0"/>
              <a:t>Bird Song 7</a:t>
            </a:r>
          </a:p>
        </p:txBody>
      </p:sp>
      <p:sp>
        <p:nvSpPr>
          <p:cNvPr id="27655"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Which bird do you hear?</a:t>
            </a:r>
          </a:p>
        </p:txBody>
      </p:sp>
      <p:grpSp>
        <p:nvGrpSpPr>
          <p:cNvPr id="27656" name="Group 28"/>
          <p:cNvGrpSpPr>
            <a:grpSpLocks/>
          </p:cNvGrpSpPr>
          <p:nvPr/>
        </p:nvGrpSpPr>
        <p:grpSpPr bwMode="auto">
          <a:xfrm>
            <a:off x="3546475" y="2787650"/>
            <a:ext cx="1984375" cy="1984375"/>
            <a:chOff x="568" y="1756"/>
            <a:chExt cx="1250" cy="1250"/>
          </a:xfrm>
        </p:grpSpPr>
        <p:pic>
          <p:nvPicPr>
            <p:cNvPr id="27661" name="Picture 29" descr="northern_mockingbir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 y="1759"/>
              <a:ext cx="1240" cy="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2" name="Rectangle 30"/>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7657" name="Group 31"/>
          <p:cNvGrpSpPr>
            <a:grpSpLocks/>
          </p:cNvGrpSpPr>
          <p:nvPr/>
        </p:nvGrpSpPr>
        <p:grpSpPr bwMode="auto">
          <a:xfrm>
            <a:off x="6192838" y="2787650"/>
            <a:ext cx="1989137" cy="1984375"/>
            <a:chOff x="3901" y="1756"/>
            <a:chExt cx="1253" cy="1250"/>
          </a:xfrm>
        </p:grpSpPr>
        <p:pic>
          <p:nvPicPr>
            <p:cNvPr id="27659" name="Picture 32" descr="great_tailed_grackl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6" y="1763"/>
              <a:ext cx="1248"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0" name="Rectangle 33"/>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3" name="GreatTailedGrackle.wma">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501650" y="51816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11"/>
          <p:cNvSpPr txBox="1">
            <a:spLocks noChangeArrowheads="1"/>
          </p:cNvSpPr>
          <p:nvPr/>
        </p:nvSpPr>
        <p:spPr bwMode="auto">
          <a:xfrm>
            <a:off x="879475" y="2057400"/>
            <a:ext cx="20367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a:pPr>
            <a:r>
              <a:rPr lang="en-US" altLang="en-US" b="0"/>
              <a:t>Northern Mockingbird</a:t>
            </a:r>
          </a:p>
        </p:txBody>
      </p:sp>
      <p:sp>
        <p:nvSpPr>
          <p:cNvPr id="28675" name="Text Box 12"/>
          <p:cNvSpPr txBox="1">
            <a:spLocks noChangeArrowheads="1"/>
          </p:cNvSpPr>
          <p:nvPr/>
        </p:nvSpPr>
        <p:spPr bwMode="auto">
          <a:xfrm>
            <a:off x="3513138" y="2057400"/>
            <a:ext cx="20256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startAt="2"/>
            </a:pPr>
            <a:r>
              <a:rPr lang="en-US" altLang="en-US" b="0"/>
              <a:t>Anna’s Hummingbird</a:t>
            </a:r>
          </a:p>
        </p:txBody>
      </p:sp>
      <p:sp>
        <p:nvSpPr>
          <p:cNvPr id="28676" name="Text Box 13"/>
          <p:cNvSpPr txBox="1">
            <a:spLocks noChangeArrowheads="1"/>
          </p:cNvSpPr>
          <p:nvPr/>
        </p:nvSpPr>
        <p:spPr bwMode="auto">
          <a:xfrm>
            <a:off x="6167438" y="2057400"/>
            <a:ext cx="2038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startAt="3"/>
            </a:pPr>
            <a:r>
              <a:rPr lang="en-US" altLang="en-US" b="0"/>
              <a:t>Red-tailed   Hawk</a:t>
            </a:r>
          </a:p>
        </p:txBody>
      </p:sp>
      <p:sp>
        <p:nvSpPr>
          <p:cNvPr id="28677" name="Rectangle 21"/>
          <p:cNvSpPr>
            <a:spLocks noGrp="1" noChangeArrowheads="1"/>
          </p:cNvSpPr>
          <p:nvPr>
            <p:ph type="title" idx="4294967295"/>
          </p:nvPr>
        </p:nvSpPr>
        <p:spPr>
          <a:noFill/>
        </p:spPr>
        <p:txBody>
          <a:bodyPr/>
          <a:lstStyle/>
          <a:p>
            <a:pPr eaLnBrk="1" hangingPunct="1"/>
            <a:r>
              <a:rPr lang="en-US" altLang="en-US" smtClean="0"/>
              <a:t>Bird Song 8</a:t>
            </a:r>
          </a:p>
        </p:txBody>
      </p:sp>
      <p:sp>
        <p:nvSpPr>
          <p:cNvPr id="28678"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Which bird do you hear?</a:t>
            </a:r>
          </a:p>
        </p:txBody>
      </p:sp>
      <p:grpSp>
        <p:nvGrpSpPr>
          <p:cNvPr id="28679" name="Group 26"/>
          <p:cNvGrpSpPr>
            <a:grpSpLocks/>
          </p:cNvGrpSpPr>
          <p:nvPr/>
        </p:nvGrpSpPr>
        <p:grpSpPr bwMode="auto">
          <a:xfrm>
            <a:off x="3546475" y="2773363"/>
            <a:ext cx="1989138" cy="1998662"/>
            <a:chOff x="2234" y="1747"/>
            <a:chExt cx="1253" cy="1259"/>
          </a:xfrm>
        </p:grpSpPr>
        <p:pic>
          <p:nvPicPr>
            <p:cNvPr id="28687" name="Picture 27" descr="annas_hummingbi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6" y="1747"/>
              <a:ext cx="1251" cy="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8" name="Rectangle 28"/>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8680" name="Group 29"/>
          <p:cNvGrpSpPr>
            <a:grpSpLocks/>
          </p:cNvGrpSpPr>
          <p:nvPr/>
        </p:nvGrpSpPr>
        <p:grpSpPr bwMode="auto">
          <a:xfrm>
            <a:off x="901700" y="2787650"/>
            <a:ext cx="1984375" cy="1984375"/>
            <a:chOff x="568" y="1756"/>
            <a:chExt cx="1250" cy="1250"/>
          </a:xfrm>
        </p:grpSpPr>
        <p:pic>
          <p:nvPicPr>
            <p:cNvPr id="28685" name="Picture 30" descr="northern_mockingbir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 y="1759"/>
              <a:ext cx="1240" cy="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6" name="Rectangle 31"/>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8681" name="Group 32"/>
          <p:cNvGrpSpPr>
            <a:grpSpLocks/>
          </p:cNvGrpSpPr>
          <p:nvPr/>
        </p:nvGrpSpPr>
        <p:grpSpPr bwMode="auto">
          <a:xfrm>
            <a:off x="6192838" y="2787650"/>
            <a:ext cx="1984375" cy="1984375"/>
            <a:chOff x="3901" y="1756"/>
            <a:chExt cx="1250" cy="1250"/>
          </a:xfrm>
        </p:grpSpPr>
        <p:pic>
          <p:nvPicPr>
            <p:cNvPr id="28683" name="Picture 33" descr="red_tailed_hawk"/>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5" y="1760"/>
              <a:ext cx="1235" cy="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4" name="Rectangle 34"/>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3" name="NorthernMockingbird.wma">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685800" y="51816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12"/>
          <p:cNvSpPr txBox="1">
            <a:spLocks noChangeArrowheads="1"/>
          </p:cNvSpPr>
          <p:nvPr/>
        </p:nvSpPr>
        <p:spPr bwMode="auto">
          <a:xfrm>
            <a:off x="3511550" y="2055813"/>
            <a:ext cx="20240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startAt="2"/>
            </a:pPr>
            <a:r>
              <a:rPr lang="en-US" altLang="en-US" b="0"/>
              <a:t>Great-tailed                             Grackle</a:t>
            </a:r>
          </a:p>
        </p:txBody>
      </p:sp>
      <p:sp>
        <p:nvSpPr>
          <p:cNvPr id="29699" name="Text Box 13"/>
          <p:cNvSpPr txBox="1">
            <a:spLocks noChangeArrowheads="1"/>
          </p:cNvSpPr>
          <p:nvPr/>
        </p:nvSpPr>
        <p:spPr bwMode="auto">
          <a:xfrm>
            <a:off x="874713" y="2055813"/>
            <a:ext cx="2016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a:pPr>
            <a:r>
              <a:rPr lang="en-US" altLang="en-US" b="0"/>
              <a:t>Verdin</a:t>
            </a:r>
          </a:p>
        </p:txBody>
      </p:sp>
      <p:sp>
        <p:nvSpPr>
          <p:cNvPr id="29700" name="Rectangle 21"/>
          <p:cNvSpPr>
            <a:spLocks noGrp="1" noChangeArrowheads="1"/>
          </p:cNvSpPr>
          <p:nvPr>
            <p:ph type="title" idx="4294967295"/>
          </p:nvPr>
        </p:nvSpPr>
        <p:spPr>
          <a:noFill/>
        </p:spPr>
        <p:txBody>
          <a:bodyPr/>
          <a:lstStyle/>
          <a:p>
            <a:pPr eaLnBrk="1" hangingPunct="1"/>
            <a:r>
              <a:rPr lang="en-US" altLang="en-US" smtClean="0"/>
              <a:t>Bird Song 9</a:t>
            </a:r>
          </a:p>
        </p:txBody>
      </p:sp>
      <p:sp>
        <p:nvSpPr>
          <p:cNvPr id="29701"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Which bird do you hear?</a:t>
            </a:r>
          </a:p>
        </p:txBody>
      </p:sp>
      <p:grpSp>
        <p:nvGrpSpPr>
          <p:cNvPr id="29702" name="Group 29"/>
          <p:cNvGrpSpPr>
            <a:grpSpLocks/>
          </p:cNvGrpSpPr>
          <p:nvPr/>
        </p:nvGrpSpPr>
        <p:grpSpPr bwMode="auto">
          <a:xfrm>
            <a:off x="6192838" y="2787650"/>
            <a:ext cx="1984375" cy="1984375"/>
            <a:chOff x="3901" y="1756"/>
            <a:chExt cx="1250" cy="1250"/>
          </a:xfrm>
        </p:grpSpPr>
        <p:pic>
          <p:nvPicPr>
            <p:cNvPr id="29709" name="Picture 30" descr="red_tailed_haw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5" y="1760"/>
              <a:ext cx="1235" cy="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0" name="Rectangle 31"/>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9703" name="Group 32"/>
          <p:cNvGrpSpPr>
            <a:grpSpLocks/>
          </p:cNvGrpSpPr>
          <p:nvPr/>
        </p:nvGrpSpPr>
        <p:grpSpPr bwMode="auto">
          <a:xfrm>
            <a:off x="3546475" y="2787650"/>
            <a:ext cx="1989138" cy="1984375"/>
            <a:chOff x="3901" y="1756"/>
            <a:chExt cx="1253" cy="1250"/>
          </a:xfrm>
        </p:grpSpPr>
        <p:pic>
          <p:nvPicPr>
            <p:cNvPr id="29707" name="Picture 33" descr="great_tailed_grack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6" y="1763"/>
              <a:ext cx="1248"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8" name="Rectangle 34"/>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9704" name="Text Box 13"/>
          <p:cNvSpPr txBox="1">
            <a:spLocks noChangeArrowheads="1"/>
          </p:cNvSpPr>
          <p:nvPr/>
        </p:nvSpPr>
        <p:spPr bwMode="auto">
          <a:xfrm>
            <a:off x="6159500" y="2057400"/>
            <a:ext cx="20462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startAt="3"/>
            </a:pPr>
            <a:r>
              <a:rPr lang="en-US" altLang="en-US" b="0"/>
              <a:t>Red-tailed   Hawk</a:t>
            </a:r>
          </a:p>
        </p:txBody>
      </p:sp>
      <p:pic>
        <p:nvPicPr>
          <p:cNvPr id="29705" name="Picture 26" descr="http://farm4.staticflickr.com/3577/3371109570_685f46b702.jpg"/>
          <p:cNvPicPr>
            <a:picLocks noChangeAspect="1" noChangeArrowheads="1"/>
          </p:cNvPicPr>
          <p:nvPr/>
        </p:nvPicPr>
        <p:blipFill>
          <a:blip r:embed="rId7">
            <a:extLst>
              <a:ext uri="{28A0092B-C50C-407E-A947-70E740481C1C}">
                <a14:useLocalDpi xmlns:a14="http://schemas.microsoft.com/office/drawing/2010/main" val="0"/>
              </a:ext>
            </a:extLst>
          </a:blip>
          <a:srcRect l="15833" t="1237" r="18517" b="2466"/>
          <a:stretch>
            <a:fillRect/>
          </a:stretch>
        </p:blipFill>
        <p:spPr bwMode="auto">
          <a:xfrm>
            <a:off x="823913" y="2782888"/>
            <a:ext cx="1979612" cy="196850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3" name="Verdin.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685800" y="51816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12"/>
          <p:cNvSpPr txBox="1">
            <a:spLocks noChangeArrowheads="1"/>
          </p:cNvSpPr>
          <p:nvPr/>
        </p:nvSpPr>
        <p:spPr bwMode="auto">
          <a:xfrm>
            <a:off x="914400" y="2065338"/>
            <a:ext cx="20494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House Sparrow</a:t>
            </a:r>
          </a:p>
        </p:txBody>
      </p:sp>
      <p:sp>
        <p:nvSpPr>
          <p:cNvPr id="30723" name="Text Box 13"/>
          <p:cNvSpPr txBox="1">
            <a:spLocks noChangeArrowheads="1"/>
          </p:cNvSpPr>
          <p:nvPr/>
        </p:nvSpPr>
        <p:spPr bwMode="auto">
          <a:xfrm>
            <a:off x="6164263" y="2065338"/>
            <a:ext cx="2098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Gambel’s Quail</a:t>
            </a:r>
          </a:p>
        </p:txBody>
      </p:sp>
      <p:sp>
        <p:nvSpPr>
          <p:cNvPr id="30724" name="Rectangle 21"/>
          <p:cNvSpPr>
            <a:spLocks noGrp="1" noChangeArrowheads="1"/>
          </p:cNvSpPr>
          <p:nvPr>
            <p:ph type="title" idx="4294967295"/>
          </p:nvPr>
        </p:nvSpPr>
        <p:spPr>
          <a:xfrm>
            <a:off x="433388" y="274638"/>
            <a:ext cx="8229600" cy="1143000"/>
          </a:xfrm>
          <a:noFill/>
        </p:spPr>
        <p:txBody>
          <a:bodyPr/>
          <a:lstStyle/>
          <a:p>
            <a:pPr eaLnBrk="1" hangingPunct="1"/>
            <a:r>
              <a:rPr lang="en-US" altLang="en-US" smtClean="0"/>
              <a:t>Bird Song 10</a:t>
            </a:r>
          </a:p>
        </p:txBody>
      </p:sp>
      <p:sp>
        <p:nvSpPr>
          <p:cNvPr id="30725"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Which bird do you hear?</a:t>
            </a:r>
          </a:p>
        </p:txBody>
      </p:sp>
      <p:grpSp>
        <p:nvGrpSpPr>
          <p:cNvPr id="30726" name="Group 27"/>
          <p:cNvGrpSpPr>
            <a:grpSpLocks/>
          </p:cNvGrpSpPr>
          <p:nvPr/>
        </p:nvGrpSpPr>
        <p:grpSpPr bwMode="auto">
          <a:xfrm>
            <a:off x="895350" y="2787650"/>
            <a:ext cx="1990725" cy="1990725"/>
            <a:chOff x="564" y="1756"/>
            <a:chExt cx="1254" cy="1254"/>
          </a:xfrm>
        </p:grpSpPr>
        <p:pic>
          <p:nvPicPr>
            <p:cNvPr id="30733" name="Picture 28" descr="house_sparro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 y="1758"/>
              <a:ext cx="1252"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4" name="Rectangle 29"/>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30727" name="Group 30"/>
          <p:cNvGrpSpPr>
            <a:grpSpLocks/>
          </p:cNvGrpSpPr>
          <p:nvPr/>
        </p:nvGrpSpPr>
        <p:grpSpPr bwMode="auto">
          <a:xfrm>
            <a:off x="3546475" y="2773363"/>
            <a:ext cx="1989138" cy="1998662"/>
            <a:chOff x="2234" y="1747"/>
            <a:chExt cx="1253" cy="1259"/>
          </a:xfrm>
        </p:grpSpPr>
        <p:pic>
          <p:nvPicPr>
            <p:cNvPr id="30731" name="Picture 31" descr="annas_hummingbir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6" y="1747"/>
              <a:ext cx="1251" cy="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2" name="Rectangle 32"/>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30728" name="TextBox 18"/>
          <p:cNvSpPr txBox="1">
            <a:spLocks noChangeArrowheads="1"/>
          </p:cNvSpPr>
          <p:nvPr/>
        </p:nvSpPr>
        <p:spPr bwMode="auto">
          <a:xfrm>
            <a:off x="3529013" y="2065338"/>
            <a:ext cx="2016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buFontTx/>
              <a:buAutoNum type="alphaUcPeriod" startAt="2"/>
            </a:pPr>
            <a:r>
              <a:rPr lang="en-US" altLang="en-US" b="0"/>
              <a:t>Anna’s   Hummingbird</a:t>
            </a:r>
          </a:p>
        </p:txBody>
      </p:sp>
      <p:pic>
        <p:nvPicPr>
          <p:cNvPr id="30729" name="Picture 27" descr="C:\Users\SPRAGER\Desktop\PollinatorGardenSigns\Animals\Gambel's Quail.jpg"/>
          <p:cNvPicPr>
            <a:picLocks noChangeAspect="1" noChangeArrowheads="1"/>
          </p:cNvPicPr>
          <p:nvPr/>
        </p:nvPicPr>
        <p:blipFill>
          <a:blip r:embed="rId7">
            <a:extLst>
              <a:ext uri="{28A0092B-C50C-407E-A947-70E740481C1C}">
                <a14:useLocalDpi xmlns:a14="http://schemas.microsoft.com/office/drawing/2010/main" val="0"/>
              </a:ext>
            </a:extLst>
          </a:blip>
          <a:srcRect l="7449" t="986" r="24991" b="2791"/>
          <a:stretch>
            <a:fillRect/>
          </a:stretch>
        </p:blipFill>
        <p:spPr bwMode="auto">
          <a:xfrm>
            <a:off x="6248400" y="2813050"/>
            <a:ext cx="2014538" cy="19875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3" name="HouseSparrow.wma">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838200" y="51054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10"/>
          <p:cNvSpPr txBox="1">
            <a:spLocks noChangeArrowheads="1"/>
          </p:cNvSpPr>
          <p:nvPr/>
        </p:nvSpPr>
        <p:spPr bwMode="auto">
          <a:xfrm>
            <a:off x="4954588" y="377825"/>
            <a:ext cx="3581400" cy="535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sz="2600"/>
              <a:t>Birds “sing” to attract mates and announce their territories.</a:t>
            </a:r>
            <a:br>
              <a:rPr lang="en-US" altLang="en-US" sz="2600"/>
            </a:br>
            <a:r>
              <a:rPr lang="en-US" altLang="en-US" sz="2600"/>
              <a:t> </a:t>
            </a:r>
          </a:p>
          <a:p>
            <a:pPr eaLnBrk="1" hangingPunct="1">
              <a:spcBef>
                <a:spcPct val="50000"/>
              </a:spcBef>
            </a:pPr>
            <a:r>
              <a:rPr lang="en-US" altLang="en-US" sz="2600"/>
              <a:t>Birds “call” in alarm, or to announce food.</a:t>
            </a:r>
            <a:br>
              <a:rPr lang="en-US" altLang="en-US" sz="2600"/>
            </a:br>
            <a:endParaRPr lang="en-US" altLang="en-US" sz="2600"/>
          </a:p>
          <a:p>
            <a:pPr eaLnBrk="1" hangingPunct="1">
              <a:spcBef>
                <a:spcPct val="50000"/>
              </a:spcBef>
            </a:pPr>
            <a:r>
              <a:rPr lang="en-US" altLang="en-US" sz="2600"/>
              <a:t>Each Bird species has its own song and call.</a:t>
            </a:r>
          </a:p>
          <a:p>
            <a:pPr eaLnBrk="1" hangingPunct="1">
              <a:spcBef>
                <a:spcPct val="50000"/>
              </a:spcBef>
            </a:pPr>
            <a:endParaRPr lang="en-US" altLang="en-US" sz="2000" b="0">
              <a:latin typeface="Verdana" panose="020B0604030504040204" pitchFamily="34" charset="0"/>
            </a:endParaRPr>
          </a:p>
        </p:txBody>
      </p:sp>
      <p:sp>
        <p:nvSpPr>
          <p:cNvPr id="4099" name="Text Box 11"/>
          <p:cNvSpPr txBox="1">
            <a:spLocks noChangeArrowheads="1"/>
          </p:cNvSpPr>
          <p:nvPr/>
        </p:nvSpPr>
        <p:spPr bwMode="auto">
          <a:xfrm>
            <a:off x="533400" y="325438"/>
            <a:ext cx="3184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sz="3200"/>
              <a:t>Did you know?</a:t>
            </a:r>
          </a:p>
        </p:txBody>
      </p:sp>
      <p:pic>
        <p:nvPicPr>
          <p:cNvPr id="4100" name="Picture 25" descr="en00754_"/>
          <p:cNvPicPr>
            <a:picLocks noChangeAspect="1" noChangeArrowheads="1"/>
          </p:cNvPicPr>
          <p:nvPr>
            <p:ph sz="quarter" idx="4294967295"/>
          </p:nvPr>
        </p:nvPicPr>
        <p:blipFill>
          <a:blip r:embed="rId3" cstate="print">
            <a:extLst>
              <a:ext uri="{28A0092B-C50C-407E-A947-70E740481C1C}">
                <a14:useLocalDpi xmlns:a14="http://schemas.microsoft.com/office/drawing/2010/main" val="0"/>
              </a:ext>
            </a:extLst>
          </a:blip>
          <a:srcRect/>
          <a:stretch>
            <a:fillRect/>
          </a:stretch>
        </p:blipFill>
        <p:spPr>
          <a:xfrm>
            <a:off x="2459038" y="2667000"/>
            <a:ext cx="333375" cy="488950"/>
          </a:xfrm>
          <a:noFill/>
        </p:spPr>
      </p:pic>
      <p:pic>
        <p:nvPicPr>
          <p:cNvPr id="4101" name="Picture 17" descr="j0115906"/>
          <p:cNvPicPr>
            <a:picLocks noChangeAspect="1" noChangeArrowheads="1"/>
          </p:cNvPicPr>
          <p:nvPr>
            <p:ph sz="quarter" idx="4294967295"/>
          </p:nvPr>
        </p:nvPicPr>
        <p:blipFill>
          <a:blip r:embed="rId4" cstate="print">
            <a:extLst>
              <a:ext uri="{28A0092B-C50C-407E-A947-70E740481C1C}">
                <a14:useLocalDpi xmlns:a14="http://schemas.microsoft.com/office/drawing/2010/main" val="0"/>
              </a:ext>
            </a:extLst>
          </a:blip>
          <a:srcRect/>
          <a:stretch>
            <a:fillRect/>
          </a:stretch>
        </p:blipFill>
        <p:spPr>
          <a:xfrm>
            <a:off x="503238" y="1179513"/>
            <a:ext cx="2971800" cy="2203450"/>
          </a:xfrm>
          <a:noFill/>
        </p:spPr>
      </p:pic>
      <p:pic>
        <p:nvPicPr>
          <p:cNvPr id="4102" name="Picture 28" descr="en00754_"/>
          <p:cNvPicPr>
            <a:picLocks noChangeAspect="1" noChangeArrowheads="1"/>
          </p:cNvPicPr>
          <p:nvPr>
            <p:ph sz="quarter" idx="4294967295"/>
          </p:nvPr>
        </p:nvPicPr>
        <p:blipFill>
          <a:blip r:embed="rId3" cstate="print">
            <a:extLst>
              <a:ext uri="{28A0092B-C50C-407E-A947-70E740481C1C}">
                <a14:useLocalDpi xmlns:a14="http://schemas.microsoft.com/office/drawing/2010/main" val="0"/>
              </a:ext>
            </a:extLst>
          </a:blip>
          <a:srcRect/>
          <a:stretch>
            <a:fillRect/>
          </a:stretch>
        </p:blipFill>
        <p:spPr>
          <a:xfrm>
            <a:off x="2889250" y="4068763"/>
            <a:ext cx="266700" cy="388937"/>
          </a:xfrm>
          <a:noFill/>
        </p:spPr>
      </p:pic>
      <p:pic>
        <p:nvPicPr>
          <p:cNvPr id="4103" name="Picture 31" descr="en00754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90900" y="2946400"/>
            <a:ext cx="2667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31" descr="en00754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9813" y="3495675"/>
            <a:ext cx="2667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31" descr="en00754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84625" y="4538663"/>
            <a:ext cx="2667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p:txBody>
          <a:bodyPr/>
          <a:lstStyle/>
          <a:p>
            <a:pPr eaLnBrk="1" hangingPunct="1"/>
            <a:r>
              <a:rPr lang="en-US" altLang="en-US" smtClean="0"/>
              <a:t> </a:t>
            </a:r>
            <a:r>
              <a:rPr lang="en-US" altLang="en-US" sz="4000" smtClean="0"/>
              <a:t>Correct Your Quiz</a:t>
            </a:r>
            <a:r>
              <a:rPr lang="en-US" altLang="en-US" smtClean="0"/>
              <a:t> </a:t>
            </a:r>
          </a:p>
        </p:txBody>
      </p:sp>
      <p:sp>
        <p:nvSpPr>
          <p:cNvPr id="31747" name="Rectangle 3"/>
          <p:cNvSpPr>
            <a:spLocks noGrp="1" noChangeArrowheads="1"/>
          </p:cNvSpPr>
          <p:nvPr>
            <p:ph type="body" sz="half" idx="4294967295"/>
          </p:nvPr>
        </p:nvSpPr>
        <p:spPr>
          <a:xfrm>
            <a:off x="457200" y="1338263"/>
            <a:ext cx="4876800" cy="4525962"/>
          </a:xfrm>
        </p:spPr>
        <p:txBody>
          <a:bodyPr/>
          <a:lstStyle/>
          <a:p>
            <a:pPr marL="609600" indent="-609600" eaLnBrk="1" hangingPunct="1">
              <a:buFontTx/>
              <a:buAutoNum type="arabicPeriod"/>
            </a:pPr>
            <a:r>
              <a:rPr lang="en-US" altLang="en-US" sz="2400" smtClean="0"/>
              <a:t>B. House Finch</a:t>
            </a:r>
          </a:p>
          <a:p>
            <a:pPr marL="609600" indent="-609600" eaLnBrk="1" hangingPunct="1">
              <a:buFontTx/>
              <a:buAutoNum type="arabicPeriod"/>
            </a:pPr>
            <a:r>
              <a:rPr lang="en-US" altLang="en-US" sz="2400" smtClean="0"/>
              <a:t>C. Abert’s Towhee</a:t>
            </a:r>
          </a:p>
          <a:p>
            <a:pPr marL="609600" indent="-609600" eaLnBrk="1" hangingPunct="1">
              <a:buFontTx/>
              <a:buAutoNum type="arabicPeriod"/>
            </a:pPr>
            <a:r>
              <a:rPr lang="en-US" altLang="en-US" sz="2400" smtClean="0"/>
              <a:t>C. Mourning Dove</a:t>
            </a:r>
          </a:p>
          <a:p>
            <a:pPr marL="609600" indent="-609600" eaLnBrk="1" hangingPunct="1">
              <a:buFontTx/>
              <a:buAutoNum type="arabicPeriod"/>
            </a:pPr>
            <a:r>
              <a:rPr lang="en-US" altLang="en-US" sz="2400" smtClean="0"/>
              <a:t>B. Anna’s Hummingbird</a:t>
            </a:r>
          </a:p>
          <a:p>
            <a:pPr marL="609600" indent="-609600" eaLnBrk="1" hangingPunct="1">
              <a:buFontTx/>
              <a:buAutoNum type="arabicPeriod"/>
            </a:pPr>
            <a:r>
              <a:rPr lang="en-US" altLang="en-US" sz="2400" smtClean="0"/>
              <a:t>A. Gambel’s Quail</a:t>
            </a:r>
          </a:p>
          <a:p>
            <a:pPr marL="609600" indent="-609600" eaLnBrk="1" hangingPunct="1">
              <a:buFontTx/>
              <a:buAutoNum type="arabicPeriod"/>
            </a:pPr>
            <a:r>
              <a:rPr lang="en-US" altLang="en-US" sz="2400" smtClean="0"/>
              <a:t>C. Red-tailed Hawk</a:t>
            </a:r>
          </a:p>
          <a:p>
            <a:pPr marL="609600" indent="-609600" eaLnBrk="1" hangingPunct="1">
              <a:buFontTx/>
              <a:buAutoNum type="arabicPeriod"/>
            </a:pPr>
            <a:r>
              <a:rPr lang="en-US" altLang="en-US" sz="2400" smtClean="0"/>
              <a:t>C. Great-tailed Grackle</a:t>
            </a:r>
          </a:p>
          <a:p>
            <a:pPr marL="609600" indent="-609600" eaLnBrk="1" hangingPunct="1">
              <a:buFontTx/>
              <a:buAutoNum type="arabicPeriod"/>
            </a:pPr>
            <a:r>
              <a:rPr lang="en-US" altLang="en-US" sz="2400" smtClean="0"/>
              <a:t>A. Northern Mockingbird</a:t>
            </a:r>
          </a:p>
          <a:p>
            <a:pPr marL="609600" indent="-609600" eaLnBrk="1" hangingPunct="1">
              <a:buFontTx/>
              <a:buAutoNum type="arabicPeriod"/>
            </a:pPr>
            <a:r>
              <a:rPr lang="en-US" altLang="en-US" sz="2400" smtClean="0"/>
              <a:t>A. Verdin</a:t>
            </a:r>
          </a:p>
          <a:p>
            <a:pPr marL="609600" indent="-609600" eaLnBrk="1" hangingPunct="1">
              <a:buFontTx/>
              <a:buAutoNum type="arabicPeriod"/>
            </a:pPr>
            <a:r>
              <a:rPr lang="en-US" altLang="en-US" sz="2400" smtClean="0"/>
              <a:t>A. House Sparrow</a:t>
            </a:r>
          </a:p>
          <a:p>
            <a:pPr marL="609600" indent="-609600" eaLnBrk="1" hangingPunct="1">
              <a:buFontTx/>
              <a:buAutoNum type="arabicPeriod"/>
            </a:pPr>
            <a:endParaRPr lang="en-US" altLang="en-US" sz="2800" smtClean="0"/>
          </a:p>
        </p:txBody>
      </p:sp>
      <p:pic>
        <p:nvPicPr>
          <p:cNvPr id="31748" name="Picture 10" descr="j0350980"/>
          <p:cNvPicPr>
            <a:picLocks noChangeAspect="1" noChangeArrowheads="1"/>
          </p:cNvPicPr>
          <p:nvPr>
            <p:ph sz="quarter" idx="4294967295"/>
          </p:nvPr>
        </p:nvPicPr>
        <p:blipFill>
          <a:blip r:embed="rId3" cstate="print">
            <a:extLst>
              <a:ext uri="{28A0092B-C50C-407E-A947-70E740481C1C}">
                <a14:useLocalDpi xmlns:a14="http://schemas.microsoft.com/office/drawing/2010/main" val="0"/>
              </a:ext>
            </a:extLst>
          </a:blip>
          <a:srcRect/>
          <a:stretch>
            <a:fillRect/>
          </a:stretch>
        </p:blipFill>
        <p:spPr>
          <a:xfrm>
            <a:off x="5486400" y="2590800"/>
            <a:ext cx="2792413" cy="2008188"/>
          </a:xfrm>
          <a:noFill/>
        </p:spPr>
      </p:pic>
      <p:sp>
        <p:nvSpPr>
          <p:cNvPr id="31749" name="Text Box 13"/>
          <p:cNvSpPr txBox="1">
            <a:spLocks noChangeArrowheads="1"/>
          </p:cNvSpPr>
          <p:nvPr/>
        </p:nvSpPr>
        <p:spPr bwMode="auto">
          <a:xfrm>
            <a:off x="6169025" y="5248275"/>
            <a:ext cx="274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sz="2400" b="0"/>
              <a:t>How did you do?</a:t>
            </a:r>
          </a:p>
        </p:txBody>
      </p:sp>
    </p:spTree>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p:txBody>
          <a:bodyPr/>
          <a:lstStyle/>
          <a:p>
            <a:pPr eaLnBrk="1" hangingPunct="1"/>
            <a:r>
              <a:rPr lang="en-US" altLang="en-US" smtClean="0"/>
              <a:t>Try Listening Outside</a:t>
            </a:r>
          </a:p>
        </p:txBody>
      </p:sp>
      <p:sp>
        <p:nvSpPr>
          <p:cNvPr id="32771" name="Rectangle 3"/>
          <p:cNvSpPr>
            <a:spLocks noGrp="1" noChangeArrowheads="1"/>
          </p:cNvSpPr>
          <p:nvPr>
            <p:ph type="body" sz="half" idx="4294967295"/>
          </p:nvPr>
        </p:nvSpPr>
        <p:spPr>
          <a:xfrm>
            <a:off x="304800" y="1524000"/>
            <a:ext cx="4038600" cy="2438400"/>
          </a:xfrm>
        </p:spPr>
        <p:txBody>
          <a:bodyPr/>
          <a:lstStyle/>
          <a:p>
            <a:pPr eaLnBrk="1" hangingPunct="1">
              <a:buFontTx/>
              <a:buNone/>
            </a:pPr>
            <a:r>
              <a:rPr lang="en-US" altLang="en-US" sz="2400" smtClean="0"/>
              <a:t>    Explore bird sounds outdoors by sitting quietly and listening for 10 minutes. How many different bird songs or calls do you hear?</a:t>
            </a:r>
          </a:p>
          <a:p>
            <a:pPr eaLnBrk="1" hangingPunct="1">
              <a:buFontTx/>
              <a:buNone/>
            </a:pPr>
            <a:endParaRPr lang="en-US" altLang="en-US" sz="2400" smtClean="0"/>
          </a:p>
        </p:txBody>
      </p:sp>
      <p:sp>
        <p:nvSpPr>
          <p:cNvPr id="32772" name="Text Box 6"/>
          <p:cNvSpPr txBox="1">
            <a:spLocks noChangeArrowheads="1"/>
          </p:cNvSpPr>
          <p:nvPr/>
        </p:nvSpPr>
        <p:spPr bwMode="auto">
          <a:xfrm>
            <a:off x="609600" y="4876800"/>
            <a:ext cx="44958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20000"/>
              </a:spcBef>
            </a:pPr>
            <a:r>
              <a:rPr lang="en-US" altLang="en-US" sz="2000" b="0"/>
              <a:t>Try this activity at different times of day. When do you hear the most? Why?</a:t>
            </a:r>
          </a:p>
          <a:p>
            <a:pPr eaLnBrk="1" hangingPunct="1">
              <a:spcBef>
                <a:spcPct val="50000"/>
              </a:spcBef>
            </a:pPr>
            <a:endParaRPr lang="en-US" altLang="en-US" sz="2000" b="0"/>
          </a:p>
        </p:txBody>
      </p:sp>
      <p:pic>
        <p:nvPicPr>
          <p:cNvPr id="32773" name="Picture 8" descr="Demonstration pond"/>
          <p:cNvPicPr>
            <a:picLocks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4419600" y="1676400"/>
            <a:ext cx="4038600" cy="2686050"/>
          </a:xfrm>
          <a:noFill/>
        </p:spPr>
      </p:pic>
    </p:spTree>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p:txBody>
          <a:bodyPr/>
          <a:lstStyle/>
          <a:p>
            <a:pPr eaLnBrk="1" hangingPunct="1"/>
            <a:r>
              <a:rPr lang="en-US" altLang="en-US" b="1" smtClean="0"/>
              <a:t>Learn More</a:t>
            </a:r>
          </a:p>
        </p:txBody>
      </p:sp>
      <p:sp>
        <p:nvSpPr>
          <p:cNvPr id="33795" name="Text Box 4"/>
          <p:cNvSpPr txBox="1">
            <a:spLocks noChangeArrowheads="1"/>
          </p:cNvSpPr>
          <p:nvPr/>
        </p:nvSpPr>
        <p:spPr bwMode="auto">
          <a:xfrm>
            <a:off x="990600" y="4267200"/>
            <a:ext cx="6781800"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b="0"/>
              <a:t>For more classroom activities please contact:</a:t>
            </a:r>
          </a:p>
          <a:p>
            <a:pPr algn="ctr" eaLnBrk="1" hangingPunct="1">
              <a:spcBef>
                <a:spcPct val="50000"/>
              </a:spcBef>
            </a:pPr>
            <a:r>
              <a:rPr lang="en-US" altLang="en-US" b="0"/>
              <a:t>Cathy Wise (602) 468-6470, cwise@audubon.org</a:t>
            </a:r>
          </a:p>
        </p:txBody>
      </p:sp>
      <p:pic>
        <p:nvPicPr>
          <p:cNvPr id="33796" name="Picture 12" descr="birdsongs_audubon"/>
          <p:cNvPicPr>
            <a:picLocks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5119688" y="1871663"/>
            <a:ext cx="3376612" cy="1749425"/>
          </a:xfrm>
          <a:noFill/>
          <a:effectLst>
            <a:outerShdw dist="56796" dir="6993903" algn="ctr" rotWithShape="0">
              <a:srgbClr val="808080">
                <a:alpha val="50000"/>
              </a:srgbClr>
            </a:outerShdw>
          </a:effectLst>
        </p:spPr>
      </p:pic>
      <p:sp>
        <p:nvSpPr>
          <p:cNvPr id="33797" name="Rectangle 14"/>
          <p:cNvSpPr>
            <a:spLocks noChangeArrowheads="1"/>
          </p:cNvSpPr>
          <p:nvPr/>
        </p:nvSpPr>
        <p:spPr bwMode="auto">
          <a:xfrm>
            <a:off x="457200" y="1752600"/>
            <a:ext cx="41084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altLang="en-US"/>
              <a:t>Want to hear more bird songs?</a:t>
            </a:r>
          </a:p>
          <a:p>
            <a:pPr eaLnBrk="1" hangingPunct="1"/>
            <a:r>
              <a:rPr lang="en-US" altLang="en-US"/>
              <a:t>Visit the virtual aviary at </a:t>
            </a:r>
          </a:p>
          <a:p>
            <a:pPr eaLnBrk="1" hangingPunct="1"/>
            <a:r>
              <a:rPr lang="en-US" altLang="en-US"/>
              <a:t>the Ask-a-Biologist web site to </a:t>
            </a:r>
          </a:p>
          <a:p>
            <a:pPr eaLnBrk="1" hangingPunct="1"/>
            <a:r>
              <a:rPr lang="en-US" altLang="en-US"/>
              <a:t>listen and learn more about </a:t>
            </a:r>
          </a:p>
          <a:p>
            <a:pPr eaLnBrk="1" hangingPunct="1"/>
            <a:r>
              <a:rPr lang="en-US" altLang="en-US"/>
              <a:t>birds in the southwest..</a:t>
            </a:r>
          </a:p>
          <a:p>
            <a:pPr eaLnBrk="1" hangingPunct="1"/>
            <a:endParaRPr lang="en-US" altLang="en-US" b="0"/>
          </a:p>
          <a:p>
            <a:pPr eaLnBrk="1" hangingPunct="1"/>
            <a:r>
              <a:rPr lang="en-US" altLang="en-US" b="0">
                <a:hlinkClick r:id="rId4"/>
              </a:rPr>
              <a:t>http://askabiologist.asu.edu/birdsongs/</a:t>
            </a:r>
            <a:endParaRPr lang="en-US" altLang="en-US" b="0"/>
          </a:p>
        </p:txBody>
      </p:sp>
    </p:spTree>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8" descr="24292719_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7950"/>
            <a:ext cx="9144000" cy="625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Rectangle 3"/>
          <p:cNvSpPr>
            <a:spLocks noGrp="1" noChangeArrowheads="1"/>
          </p:cNvSpPr>
          <p:nvPr>
            <p:ph type="body" idx="4294967295"/>
          </p:nvPr>
        </p:nvSpPr>
        <p:spPr>
          <a:xfrm>
            <a:off x="781050" y="2816225"/>
            <a:ext cx="7315200" cy="2759075"/>
          </a:xfrm>
        </p:spPr>
        <p:txBody>
          <a:bodyPr/>
          <a:lstStyle/>
          <a:p>
            <a:pPr eaLnBrk="1" hangingPunct="1">
              <a:lnSpc>
                <a:spcPct val="80000"/>
              </a:lnSpc>
              <a:buFontTx/>
              <a:buNone/>
            </a:pPr>
            <a:r>
              <a:rPr lang="en-US" altLang="en-US" sz="2000" b="1" smtClean="0"/>
              <a:t>Bird Photograph Credits:</a:t>
            </a:r>
            <a:br>
              <a:rPr lang="en-US" altLang="en-US" sz="2000" b="1" smtClean="0"/>
            </a:br>
            <a:endParaRPr lang="en-US" altLang="en-US" sz="2000" b="1" smtClean="0"/>
          </a:p>
          <a:p>
            <a:pPr eaLnBrk="1" hangingPunct="1">
              <a:lnSpc>
                <a:spcPct val="80000"/>
              </a:lnSpc>
              <a:buFontTx/>
              <a:buNone/>
            </a:pPr>
            <a:r>
              <a:rPr lang="en-US" altLang="en-US" sz="1800" smtClean="0"/>
              <a:t>Red-tailed Hawk, Killdeer, Curve-billed Thrasher:</a:t>
            </a:r>
            <a:r>
              <a:rPr lang="en-US" altLang="en-US" sz="1800" b="1" smtClean="0"/>
              <a:t> </a:t>
            </a:r>
            <a:br>
              <a:rPr lang="en-US" altLang="en-US" sz="1800" b="1" smtClean="0"/>
            </a:br>
            <a:r>
              <a:rPr lang="en-US" altLang="en-US" sz="1800" b="1" smtClean="0"/>
              <a:t>Robert Shantz </a:t>
            </a:r>
            <a:endParaRPr lang="en-US" altLang="en-US" sz="2000" b="1" smtClean="0"/>
          </a:p>
          <a:p>
            <a:pPr eaLnBrk="1" hangingPunct="1">
              <a:lnSpc>
                <a:spcPct val="80000"/>
              </a:lnSpc>
              <a:buFontTx/>
              <a:buNone/>
            </a:pPr>
            <a:r>
              <a:rPr lang="en-US" altLang="en-US" sz="1800" smtClean="0"/>
              <a:t>Mourning Dove, Great-tailed Grackle, House Finch, House Sparrow:</a:t>
            </a:r>
            <a:r>
              <a:rPr lang="en-US" altLang="en-US" sz="1800" b="1" smtClean="0"/>
              <a:t/>
            </a:r>
            <a:br>
              <a:rPr lang="en-US" altLang="en-US" sz="1800" b="1" smtClean="0"/>
            </a:br>
            <a:r>
              <a:rPr lang="en-US" altLang="en-US" sz="1800" b="1" smtClean="0"/>
              <a:t>Richard P. Dunbar</a:t>
            </a:r>
          </a:p>
          <a:p>
            <a:pPr eaLnBrk="1" hangingPunct="1">
              <a:lnSpc>
                <a:spcPct val="80000"/>
              </a:lnSpc>
              <a:buFontTx/>
              <a:buNone/>
            </a:pPr>
            <a:r>
              <a:rPr lang="en-US" altLang="en-US" sz="1800" smtClean="0"/>
              <a:t>Anna’s Hummingbird and Gila Woodpecker:</a:t>
            </a:r>
            <a:r>
              <a:rPr lang="en-US" altLang="en-US" sz="2000" b="1" smtClean="0"/>
              <a:t> </a:t>
            </a:r>
            <a:br>
              <a:rPr lang="en-US" altLang="en-US" sz="2000" b="1" smtClean="0"/>
            </a:br>
            <a:r>
              <a:rPr lang="en-US" altLang="en-US" sz="1800" b="1" smtClean="0"/>
              <a:t>Barb Winterfield</a:t>
            </a:r>
            <a:r>
              <a:rPr lang="en-US" altLang="en-US" sz="2400" smtClean="0"/>
              <a:t> </a:t>
            </a:r>
            <a:endParaRPr lang="en-US" altLang="en-US" sz="2000" b="1" smtClean="0"/>
          </a:p>
          <a:p>
            <a:pPr eaLnBrk="1" hangingPunct="1">
              <a:lnSpc>
                <a:spcPct val="80000"/>
              </a:lnSpc>
              <a:buFontTx/>
              <a:buNone/>
            </a:pPr>
            <a:r>
              <a:rPr lang="en-US" altLang="en-US" sz="1800" smtClean="0"/>
              <a:t>Northern Mockingbird:</a:t>
            </a:r>
            <a:r>
              <a:rPr lang="en-US" altLang="en-US" sz="2000" b="1" smtClean="0"/>
              <a:t> </a:t>
            </a:r>
            <a:br>
              <a:rPr lang="en-US" altLang="en-US" sz="2000" b="1" smtClean="0"/>
            </a:br>
            <a:r>
              <a:rPr lang="en-US" altLang="en-US" sz="1800" b="1" smtClean="0"/>
              <a:t>Richard Ditch</a:t>
            </a:r>
          </a:p>
        </p:txBody>
      </p:sp>
      <p:sp>
        <p:nvSpPr>
          <p:cNvPr id="34820" name="Text Box 5"/>
          <p:cNvSpPr txBox="1">
            <a:spLocks noChangeArrowheads="1"/>
          </p:cNvSpPr>
          <p:nvPr/>
        </p:nvSpPr>
        <p:spPr bwMode="auto">
          <a:xfrm>
            <a:off x="2597150" y="139700"/>
            <a:ext cx="3273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altLang="en-US" sz="2800" b="0"/>
              <a:t>Acknowledgements</a:t>
            </a:r>
          </a:p>
        </p:txBody>
      </p:sp>
      <p:sp>
        <p:nvSpPr>
          <p:cNvPr id="34821" name="TextBox 6"/>
          <p:cNvSpPr txBox="1">
            <a:spLocks noChangeArrowheads="1"/>
          </p:cNvSpPr>
          <p:nvPr/>
        </p:nvSpPr>
        <p:spPr bwMode="auto">
          <a:xfrm>
            <a:off x="769938" y="860425"/>
            <a:ext cx="7854950" cy="134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altLang="en-US" sz="1600"/>
              <a:t>The Ask-a-Biologist program is supported by the ASU School of Life Sciences. All the bird recordings and photographs for this activity used with permission of Ask-a-Biologist and Birding PDA. Sharing this activity is encouraged. Please be sure to submit the permission request form so that we can track the use of materials and keep this program running.</a:t>
            </a:r>
            <a:r>
              <a:rPr lang="en-US" altLang="en-US"/>
              <a:t> </a:t>
            </a:r>
          </a:p>
        </p:txBody>
      </p:sp>
      <p:sp>
        <p:nvSpPr>
          <p:cNvPr id="34822" name="TextBox 7"/>
          <p:cNvSpPr txBox="1">
            <a:spLocks noChangeArrowheads="1"/>
          </p:cNvSpPr>
          <p:nvPr/>
        </p:nvSpPr>
        <p:spPr bwMode="auto">
          <a:xfrm>
            <a:off x="769938" y="2246313"/>
            <a:ext cx="5822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altLang="en-US">
                <a:hlinkClick r:id="rId4"/>
              </a:rPr>
              <a:t>http://askabiologist.asu.edu/pages/permissions.php</a:t>
            </a:r>
            <a:endParaRPr lang="en-US" altLang="en-US"/>
          </a:p>
        </p:txBody>
      </p:sp>
      <p:sp>
        <p:nvSpPr>
          <p:cNvPr id="34823" name="Text Box 7"/>
          <p:cNvSpPr txBox="1">
            <a:spLocks noChangeArrowheads="1"/>
          </p:cNvSpPr>
          <p:nvPr/>
        </p:nvSpPr>
        <p:spPr bwMode="auto">
          <a:xfrm>
            <a:off x="747713" y="5727700"/>
            <a:ext cx="43846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altLang="en-US"/>
              <a:t>Bird Cartoons by: Sabine Deviche</a:t>
            </a:r>
            <a:br>
              <a:rPr lang="en-US" altLang="en-US"/>
            </a:br>
            <a:endParaRPr lang="en-US" altLang="en-US"/>
          </a:p>
        </p:txBody>
      </p:sp>
    </p:spTree>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9" descr="24292719_38_nobir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1438"/>
            <a:ext cx="9144000" cy="625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 Box 6"/>
          <p:cNvSpPr txBox="1">
            <a:spLocks noChangeArrowheads="1"/>
          </p:cNvSpPr>
          <p:nvPr/>
        </p:nvSpPr>
        <p:spPr bwMode="auto">
          <a:xfrm>
            <a:off x="762000" y="1752600"/>
            <a:ext cx="7162800"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sz="2400"/>
              <a:t>AZ Science Standards Alignment, Grades 5-8</a:t>
            </a:r>
          </a:p>
          <a:p>
            <a:pPr eaLnBrk="1" hangingPunct="1">
              <a:spcBef>
                <a:spcPct val="50000"/>
              </a:spcBef>
            </a:pPr>
            <a:endParaRPr lang="en-US" altLang="en-US"/>
          </a:p>
          <a:p>
            <a:pPr eaLnBrk="1" hangingPunct="1"/>
            <a:r>
              <a:rPr lang="en-US" altLang="en-US" sz="2000"/>
              <a:t>Strand 1: Inquiry Process, Concept 1-3 *</a:t>
            </a:r>
          </a:p>
          <a:p>
            <a:pPr eaLnBrk="1" hangingPunct="1"/>
            <a:r>
              <a:rPr lang="en-US" altLang="en-US" sz="2000"/>
              <a:t>Strand 4: Life Science, Concept 4*</a:t>
            </a:r>
          </a:p>
          <a:p>
            <a:pPr eaLnBrk="1" hangingPunct="1"/>
            <a:endParaRPr lang="en-US" altLang="en-US" sz="2000"/>
          </a:p>
          <a:p>
            <a:pPr eaLnBrk="1" hangingPunct="1">
              <a:spcBef>
                <a:spcPct val="50000"/>
              </a:spcBef>
            </a:pPr>
            <a:r>
              <a:rPr lang="en-US" altLang="en-US" b="0"/>
              <a:t>* Performance objectives vary by grade</a:t>
            </a:r>
            <a:endParaRPr lang="en-US" altLang="en-US"/>
          </a:p>
        </p:txBody>
      </p:sp>
      <p:sp>
        <p:nvSpPr>
          <p:cNvPr id="35844" name="Text Box 13"/>
          <p:cNvSpPr txBox="1">
            <a:spLocks noChangeArrowheads="1"/>
          </p:cNvSpPr>
          <p:nvPr/>
        </p:nvSpPr>
        <p:spPr bwMode="auto">
          <a:xfrm>
            <a:off x="152400" y="152400"/>
            <a:ext cx="883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sz="2800" b="0">
                <a:latin typeface="Arial Unicode MS" panose="020B0604020202020204" pitchFamily="34" charset="-128"/>
              </a:rPr>
              <a:t>Science Takes Wing - Lesson </a:t>
            </a:r>
            <a:r>
              <a:rPr lang="en-US" altLang="en-US" sz="2800" b="0"/>
              <a:t>II -</a:t>
            </a:r>
            <a:r>
              <a:rPr lang="en-US" altLang="en-US" sz="2800" b="0">
                <a:latin typeface="Arial Unicode MS" panose="020B0604020202020204" pitchFamily="34" charset="-128"/>
              </a:rPr>
              <a:t> </a:t>
            </a:r>
            <a:r>
              <a:rPr lang="en-US" altLang="en-US" sz="2800">
                <a:latin typeface="Arial Unicode MS" panose="020B0604020202020204" pitchFamily="34" charset="-128"/>
              </a:rPr>
              <a:t>BIRD SOUNDS</a:t>
            </a:r>
          </a:p>
        </p:txBody>
      </p:sp>
    </p:spTree>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242927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type="body" sz="half" idx="4294967295"/>
          </p:nvPr>
        </p:nvSpPr>
        <p:spPr>
          <a:xfrm>
            <a:off x="3429000" y="990600"/>
            <a:ext cx="4038600" cy="4525963"/>
          </a:xfrm>
        </p:spPr>
        <p:txBody>
          <a:bodyPr/>
          <a:lstStyle/>
          <a:p>
            <a:pPr eaLnBrk="1" hangingPunct="1"/>
            <a:r>
              <a:rPr lang="en-US" altLang="en-US" sz="2800" b="1" smtClean="0"/>
              <a:t>Most birdwatchers find birds by hearing them first.</a:t>
            </a:r>
          </a:p>
          <a:p>
            <a:pPr eaLnBrk="1" hangingPunct="1"/>
            <a:endParaRPr lang="en-US" altLang="en-US" sz="2800" b="1" smtClean="0"/>
          </a:p>
          <a:p>
            <a:pPr eaLnBrk="1" hangingPunct="1"/>
            <a:r>
              <a:rPr lang="en-US" altLang="en-US" sz="2800" b="1" smtClean="0"/>
              <a:t>You can learn to identify birds by sound, too!</a:t>
            </a:r>
          </a:p>
          <a:p>
            <a:pPr eaLnBrk="1" hangingPunct="1"/>
            <a:endParaRPr lang="en-US" altLang="en-US" sz="2800" b="1" smtClean="0"/>
          </a:p>
        </p:txBody>
      </p:sp>
      <p:pic>
        <p:nvPicPr>
          <p:cNvPr id="5123" name="Picture 9" descr="hm00050_"/>
          <p:cNvPicPr>
            <a:picLocks noGrp="1" noChangeAspect="1" noChangeArrowheads="1"/>
          </p:cNvPicPr>
          <p:nvPr>
            <p:ph sz="quarter" idx="4294967295"/>
          </p:nvPr>
        </p:nvPicPr>
        <p:blipFill>
          <a:blip r:embed="rId3" cstate="print">
            <a:extLst>
              <a:ext uri="{28A0092B-C50C-407E-A947-70E740481C1C}">
                <a14:useLocalDpi xmlns:a14="http://schemas.microsoft.com/office/drawing/2010/main" val="0"/>
              </a:ext>
            </a:extLst>
          </a:blip>
          <a:srcRect/>
          <a:stretch>
            <a:fillRect/>
          </a:stretch>
        </p:blipFill>
        <p:spPr>
          <a:xfrm>
            <a:off x="6172200" y="3733800"/>
            <a:ext cx="2560638" cy="2185988"/>
          </a:xfrm>
        </p:spPr>
      </p:pic>
      <p:sp>
        <p:nvSpPr>
          <p:cNvPr id="5124" name="Text Box 4"/>
          <p:cNvSpPr txBox="1">
            <a:spLocks noChangeArrowheads="1"/>
          </p:cNvSpPr>
          <p:nvPr/>
        </p:nvSpPr>
        <p:spPr bwMode="auto">
          <a:xfrm>
            <a:off x="457200" y="762000"/>
            <a:ext cx="3352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endParaRPr lang="en-US" altLang="en-US" b="0"/>
          </a:p>
        </p:txBody>
      </p:sp>
      <p:pic>
        <p:nvPicPr>
          <p:cNvPr id="5125" name="Picture 13" descr="j015553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990600"/>
            <a:ext cx="2439988"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54"/>
          <p:cNvSpPr>
            <a:spLocks noChangeArrowheads="1"/>
          </p:cNvSpPr>
          <p:nvPr/>
        </p:nvSpPr>
        <p:spPr bwMode="auto">
          <a:xfrm>
            <a:off x="0" y="-125413"/>
            <a:ext cx="9144000" cy="642937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47" name="Text Box 6"/>
          <p:cNvSpPr txBox="1">
            <a:spLocks noChangeArrowheads="1"/>
          </p:cNvSpPr>
          <p:nvPr/>
        </p:nvSpPr>
        <p:spPr bwMode="auto">
          <a:xfrm>
            <a:off x="2652713" y="2398713"/>
            <a:ext cx="37560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sz="2800"/>
              <a:t>Here are 10 common birds found in the Rio Salado Habitat</a:t>
            </a:r>
          </a:p>
        </p:txBody>
      </p:sp>
      <p:grpSp>
        <p:nvGrpSpPr>
          <p:cNvPr id="6148" name="Group 14"/>
          <p:cNvGrpSpPr>
            <a:grpSpLocks/>
          </p:cNvGrpSpPr>
          <p:nvPr/>
        </p:nvGrpSpPr>
        <p:grpSpPr bwMode="auto">
          <a:xfrm>
            <a:off x="127000" y="39688"/>
            <a:ext cx="8874125" cy="6237287"/>
            <a:chOff x="80" y="25"/>
            <a:chExt cx="5590" cy="3929"/>
          </a:xfrm>
        </p:grpSpPr>
        <p:sp>
          <p:nvSpPr>
            <p:cNvPr id="6181" name="Rectangle 49"/>
            <p:cNvSpPr>
              <a:spLocks noChangeArrowheads="1"/>
            </p:cNvSpPr>
            <p:nvPr/>
          </p:nvSpPr>
          <p:spPr bwMode="auto">
            <a:xfrm>
              <a:off x="80" y="25"/>
              <a:ext cx="5590" cy="11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82" name="Rectangle 50"/>
            <p:cNvSpPr>
              <a:spLocks noChangeArrowheads="1"/>
            </p:cNvSpPr>
            <p:nvPr/>
          </p:nvSpPr>
          <p:spPr bwMode="auto">
            <a:xfrm>
              <a:off x="81" y="3836"/>
              <a:ext cx="5586" cy="11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83" name="Rectangle 42"/>
            <p:cNvSpPr>
              <a:spLocks noChangeArrowheads="1"/>
            </p:cNvSpPr>
            <p:nvPr/>
          </p:nvSpPr>
          <p:spPr bwMode="auto">
            <a:xfrm>
              <a:off x="154" y="1224"/>
              <a:ext cx="5498" cy="186"/>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84" name="Rectangle 43"/>
            <p:cNvSpPr>
              <a:spLocks noChangeArrowheads="1"/>
            </p:cNvSpPr>
            <p:nvPr/>
          </p:nvSpPr>
          <p:spPr bwMode="auto">
            <a:xfrm>
              <a:off x="131" y="2504"/>
              <a:ext cx="5498" cy="186"/>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85" name="Rectangle 44"/>
            <p:cNvSpPr>
              <a:spLocks noChangeArrowheads="1"/>
            </p:cNvSpPr>
            <p:nvPr/>
          </p:nvSpPr>
          <p:spPr bwMode="auto">
            <a:xfrm>
              <a:off x="4155" y="98"/>
              <a:ext cx="216" cy="377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86" name="Rectangle 45"/>
            <p:cNvSpPr>
              <a:spLocks noChangeArrowheads="1"/>
            </p:cNvSpPr>
            <p:nvPr/>
          </p:nvSpPr>
          <p:spPr bwMode="auto">
            <a:xfrm>
              <a:off x="2772" y="2511"/>
              <a:ext cx="216" cy="136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87" name="Rectangle 46"/>
            <p:cNvSpPr>
              <a:spLocks noChangeArrowheads="1"/>
            </p:cNvSpPr>
            <p:nvPr/>
          </p:nvSpPr>
          <p:spPr bwMode="auto">
            <a:xfrm>
              <a:off x="1388" y="114"/>
              <a:ext cx="216" cy="376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88" name="Rectangle 47"/>
            <p:cNvSpPr>
              <a:spLocks noChangeArrowheads="1"/>
            </p:cNvSpPr>
            <p:nvPr/>
          </p:nvSpPr>
          <p:spPr bwMode="auto">
            <a:xfrm>
              <a:off x="82" y="115"/>
              <a:ext cx="139" cy="3801"/>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89" name="Rectangle 48"/>
            <p:cNvSpPr>
              <a:spLocks noChangeArrowheads="1"/>
            </p:cNvSpPr>
            <p:nvPr/>
          </p:nvSpPr>
          <p:spPr bwMode="auto">
            <a:xfrm>
              <a:off x="5539" y="83"/>
              <a:ext cx="128" cy="3776"/>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90" name="Rectangle 51"/>
            <p:cNvSpPr>
              <a:spLocks noChangeArrowheads="1"/>
            </p:cNvSpPr>
            <p:nvPr/>
          </p:nvSpPr>
          <p:spPr bwMode="auto">
            <a:xfrm>
              <a:off x="2772" y="56"/>
              <a:ext cx="216" cy="1354"/>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6149" name="Group 14"/>
          <p:cNvGrpSpPr>
            <a:grpSpLocks/>
          </p:cNvGrpSpPr>
          <p:nvPr/>
        </p:nvGrpSpPr>
        <p:grpSpPr bwMode="auto">
          <a:xfrm>
            <a:off x="74613" y="53975"/>
            <a:ext cx="8874125" cy="6237288"/>
            <a:chOff x="80" y="25"/>
            <a:chExt cx="5590" cy="3929"/>
          </a:xfrm>
        </p:grpSpPr>
        <p:sp>
          <p:nvSpPr>
            <p:cNvPr id="6171" name="Rectangle 49"/>
            <p:cNvSpPr>
              <a:spLocks noChangeArrowheads="1"/>
            </p:cNvSpPr>
            <p:nvPr/>
          </p:nvSpPr>
          <p:spPr bwMode="auto">
            <a:xfrm>
              <a:off x="80" y="25"/>
              <a:ext cx="5590" cy="11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72" name="Rectangle 50"/>
            <p:cNvSpPr>
              <a:spLocks noChangeArrowheads="1"/>
            </p:cNvSpPr>
            <p:nvPr/>
          </p:nvSpPr>
          <p:spPr bwMode="auto">
            <a:xfrm>
              <a:off x="81" y="3836"/>
              <a:ext cx="5586" cy="11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73" name="Rectangle 42"/>
            <p:cNvSpPr>
              <a:spLocks noChangeArrowheads="1"/>
            </p:cNvSpPr>
            <p:nvPr/>
          </p:nvSpPr>
          <p:spPr bwMode="auto">
            <a:xfrm>
              <a:off x="154" y="1224"/>
              <a:ext cx="5498" cy="186"/>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74" name="Rectangle 43"/>
            <p:cNvSpPr>
              <a:spLocks noChangeArrowheads="1"/>
            </p:cNvSpPr>
            <p:nvPr/>
          </p:nvSpPr>
          <p:spPr bwMode="auto">
            <a:xfrm>
              <a:off x="131" y="2504"/>
              <a:ext cx="5498" cy="186"/>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75" name="Rectangle 44"/>
            <p:cNvSpPr>
              <a:spLocks noChangeArrowheads="1"/>
            </p:cNvSpPr>
            <p:nvPr/>
          </p:nvSpPr>
          <p:spPr bwMode="auto">
            <a:xfrm>
              <a:off x="4155" y="98"/>
              <a:ext cx="216" cy="377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76" name="Rectangle 45"/>
            <p:cNvSpPr>
              <a:spLocks noChangeArrowheads="1"/>
            </p:cNvSpPr>
            <p:nvPr/>
          </p:nvSpPr>
          <p:spPr bwMode="auto">
            <a:xfrm>
              <a:off x="2772" y="2511"/>
              <a:ext cx="216" cy="136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77" name="Rectangle 46"/>
            <p:cNvSpPr>
              <a:spLocks noChangeArrowheads="1"/>
            </p:cNvSpPr>
            <p:nvPr/>
          </p:nvSpPr>
          <p:spPr bwMode="auto">
            <a:xfrm>
              <a:off x="1388" y="114"/>
              <a:ext cx="216" cy="376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78" name="Rectangle 47"/>
            <p:cNvSpPr>
              <a:spLocks noChangeArrowheads="1"/>
            </p:cNvSpPr>
            <p:nvPr/>
          </p:nvSpPr>
          <p:spPr bwMode="auto">
            <a:xfrm>
              <a:off x="82" y="115"/>
              <a:ext cx="139" cy="3801"/>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79" name="Rectangle 48"/>
            <p:cNvSpPr>
              <a:spLocks noChangeArrowheads="1"/>
            </p:cNvSpPr>
            <p:nvPr/>
          </p:nvSpPr>
          <p:spPr bwMode="auto">
            <a:xfrm>
              <a:off x="5539" y="83"/>
              <a:ext cx="128" cy="3776"/>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80" name="Rectangle 51"/>
            <p:cNvSpPr>
              <a:spLocks noChangeArrowheads="1"/>
            </p:cNvSpPr>
            <p:nvPr/>
          </p:nvSpPr>
          <p:spPr bwMode="auto">
            <a:xfrm>
              <a:off x="2772" y="56"/>
              <a:ext cx="216" cy="1354"/>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86" name="Picture 35" descr="house_sparro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3288" y="4260850"/>
            <a:ext cx="1852612"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15" descr="aberts towhee (richard ditc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6188" y="4260850"/>
            <a:ext cx="1854200"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pic>
        <p:nvPicPr>
          <p:cNvPr id="88" name="Picture 26" descr="annas_hummingbi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84988" y="2251075"/>
            <a:ext cx="1878012"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34" descr="house_finc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38950" y="4279900"/>
            <a:ext cx="198437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 name="Picture 41" descr="red_tailed_hawk"/>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14875" y="227013"/>
            <a:ext cx="1849438" cy="171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 name="Picture 40" descr="northern_mockingbird"/>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0825" y="238125"/>
            <a:ext cx="1900238"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56" name="Group 14"/>
          <p:cNvGrpSpPr>
            <a:grpSpLocks/>
          </p:cNvGrpSpPr>
          <p:nvPr/>
        </p:nvGrpSpPr>
        <p:grpSpPr bwMode="auto">
          <a:xfrm>
            <a:off x="44450" y="53975"/>
            <a:ext cx="8874125" cy="6237288"/>
            <a:chOff x="80" y="25"/>
            <a:chExt cx="5590" cy="3929"/>
          </a:xfrm>
        </p:grpSpPr>
        <p:sp>
          <p:nvSpPr>
            <p:cNvPr id="6161" name="Rectangle 49"/>
            <p:cNvSpPr>
              <a:spLocks noChangeArrowheads="1"/>
            </p:cNvSpPr>
            <p:nvPr/>
          </p:nvSpPr>
          <p:spPr bwMode="auto">
            <a:xfrm>
              <a:off x="80" y="25"/>
              <a:ext cx="5590" cy="11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2" name="Rectangle 50"/>
            <p:cNvSpPr>
              <a:spLocks noChangeArrowheads="1"/>
            </p:cNvSpPr>
            <p:nvPr/>
          </p:nvSpPr>
          <p:spPr bwMode="auto">
            <a:xfrm>
              <a:off x="81" y="3836"/>
              <a:ext cx="5586" cy="11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3" name="Rectangle 42"/>
            <p:cNvSpPr>
              <a:spLocks noChangeArrowheads="1"/>
            </p:cNvSpPr>
            <p:nvPr/>
          </p:nvSpPr>
          <p:spPr bwMode="auto">
            <a:xfrm>
              <a:off x="154" y="1224"/>
              <a:ext cx="5498" cy="186"/>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4" name="Rectangle 43"/>
            <p:cNvSpPr>
              <a:spLocks noChangeArrowheads="1"/>
            </p:cNvSpPr>
            <p:nvPr/>
          </p:nvSpPr>
          <p:spPr bwMode="auto">
            <a:xfrm>
              <a:off x="131" y="2504"/>
              <a:ext cx="5498" cy="186"/>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5" name="Rectangle 44"/>
            <p:cNvSpPr>
              <a:spLocks noChangeArrowheads="1"/>
            </p:cNvSpPr>
            <p:nvPr/>
          </p:nvSpPr>
          <p:spPr bwMode="auto">
            <a:xfrm>
              <a:off x="4155" y="98"/>
              <a:ext cx="216" cy="377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6" name="Rectangle 45"/>
            <p:cNvSpPr>
              <a:spLocks noChangeArrowheads="1"/>
            </p:cNvSpPr>
            <p:nvPr/>
          </p:nvSpPr>
          <p:spPr bwMode="auto">
            <a:xfrm>
              <a:off x="2772" y="2511"/>
              <a:ext cx="216" cy="136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7" name="Rectangle 46"/>
            <p:cNvSpPr>
              <a:spLocks noChangeArrowheads="1"/>
            </p:cNvSpPr>
            <p:nvPr/>
          </p:nvSpPr>
          <p:spPr bwMode="auto">
            <a:xfrm>
              <a:off x="1388" y="114"/>
              <a:ext cx="216" cy="376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8" name="Rectangle 47"/>
            <p:cNvSpPr>
              <a:spLocks noChangeArrowheads="1"/>
            </p:cNvSpPr>
            <p:nvPr/>
          </p:nvSpPr>
          <p:spPr bwMode="auto">
            <a:xfrm>
              <a:off x="82" y="115"/>
              <a:ext cx="139" cy="3801"/>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9" name="Rectangle 48"/>
            <p:cNvSpPr>
              <a:spLocks noChangeArrowheads="1"/>
            </p:cNvSpPr>
            <p:nvPr/>
          </p:nvSpPr>
          <p:spPr bwMode="auto">
            <a:xfrm>
              <a:off x="5539" y="83"/>
              <a:ext cx="128" cy="3776"/>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70" name="Rectangle 51"/>
            <p:cNvSpPr>
              <a:spLocks noChangeArrowheads="1"/>
            </p:cNvSpPr>
            <p:nvPr/>
          </p:nvSpPr>
          <p:spPr bwMode="auto">
            <a:xfrm>
              <a:off x="2772" y="56"/>
              <a:ext cx="216" cy="1354"/>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103" name="Picture 32" descr="great_tailed_grackl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24663" y="227013"/>
            <a:ext cx="1885950" cy="171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 name="Picture 103" descr="mourning_dov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46350" y="234950"/>
            <a:ext cx="1785938"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9" name="Picture 26" descr="http://farm4.staticflickr.com/3577/3371109570_685f46b702.jpg"/>
          <p:cNvPicPr>
            <a:picLocks noChangeAspect="1" noChangeArrowheads="1"/>
          </p:cNvPicPr>
          <p:nvPr/>
        </p:nvPicPr>
        <p:blipFill>
          <a:blip r:embed="rId11">
            <a:extLst>
              <a:ext uri="{28A0092B-C50C-407E-A947-70E740481C1C}">
                <a14:useLocalDpi xmlns:a14="http://schemas.microsoft.com/office/drawing/2010/main" val="0"/>
              </a:ext>
            </a:extLst>
          </a:blip>
          <a:srcRect l="15833" t="1237" r="18517" b="-1237"/>
          <a:stretch>
            <a:fillRect/>
          </a:stretch>
        </p:blipFill>
        <p:spPr bwMode="auto">
          <a:xfrm>
            <a:off x="350838" y="4283075"/>
            <a:ext cx="1770062" cy="182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0" name="Picture 27" descr="C:\Users\SPRAGER\Desktop\PollinatorGardenSigns\Animals\Gambel's Quail.jpg"/>
          <p:cNvPicPr>
            <a:picLocks noChangeAspect="1" noChangeArrowheads="1"/>
          </p:cNvPicPr>
          <p:nvPr/>
        </p:nvPicPr>
        <p:blipFill>
          <a:blip r:embed="rId12">
            <a:extLst>
              <a:ext uri="{28A0092B-C50C-407E-A947-70E740481C1C}">
                <a14:useLocalDpi xmlns:a14="http://schemas.microsoft.com/office/drawing/2010/main" val="0"/>
              </a:ext>
            </a:extLst>
          </a:blip>
          <a:srcRect l="7449" t="986" r="24991" b="-986"/>
          <a:stretch>
            <a:fillRect/>
          </a:stretch>
        </p:blipFill>
        <p:spPr bwMode="auto">
          <a:xfrm>
            <a:off x="350838" y="2252663"/>
            <a:ext cx="1770062" cy="174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6"/>
                                        </p:tgtEl>
                                        <p:attrNameLst>
                                          <p:attrName>style.visibility</p:attrName>
                                        </p:attrNameLst>
                                      </p:cBhvr>
                                      <p:to>
                                        <p:strVal val="visible"/>
                                      </p:to>
                                    </p:set>
                                    <p:animEffect transition="in" filter="fade">
                                      <p:cBhvr>
                                        <p:cTn id="12" dur="500"/>
                                        <p:tgtEl>
                                          <p:spTgt spid="8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6159"/>
                                        </p:tgtEl>
                                        <p:attrNameLst>
                                          <p:attrName>style.visibility</p:attrName>
                                        </p:attrNameLst>
                                      </p:cBhvr>
                                      <p:to>
                                        <p:strVal val="visible"/>
                                      </p:to>
                                    </p:set>
                                    <p:animEffect transition="in" filter="fade">
                                      <p:cBhvr>
                                        <p:cTn id="17" dur="500"/>
                                        <p:tgtEl>
                                          <p:spTgt spid="615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fade">
                                      <p:cBhvr>
                                        <p:cTn id="27" dur="500"/>
                                        <p:tgtEl>
                                          <p:spTgt spid="8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6160"/>
                                        </p:tgtEl>
                                        <p:attrNameLst>
                                          <p:attrName>style.visibility</p:attrName>
                                        </p:attrNameLst>
                                      </p:cBhvr>
                                      <p:to>
                                        <p:strVal val="visible"/>
                                      </p:to>
                                    </p:set>
                                    <p:animEffect transition="in" filter="fade">
                                      <p:cBhvr>
                                        <p:cTn id="37" dur="500"/>
                                        <p:tgtEl>
                                          <p:spTgt spid="616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103"/>
                                        </p:tgtEl>
                                        <p:attrNameLst>
                                          <p:attrName>style.visibility</p:attrName>
                                        </p:attrNameLst>
                                      </p:cBhvr>
                                      <p:to>
                                        <p:strVal val="visible"/>
                                      </p:to>
                                    </p:set>
                                    <p:animEffect transition="in" filter="fade">
                                      <p:cBhvr>
                                        <p:cTn id="42" dur="500"/>
                                        <p:tgtEl>
                                          <p:spTgt spid="10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nodeType="clickEffect">
                                  <p:stCondLst>
                                    <p:cond delay="0"/>
                                  </p:stCondLst>
                                  <p:childTnLst>
                                    <p:set>
                                      <p:cBhvr>
                                        <p:cTn id="46" dur="1" fill="hold">
                                          <p:stCondLst>
                                            <p:cond delay="0"/>
                                          </p:stCondLst>
                                        </p:cTn>
                                        <p:tgtEl>
                                          <p:spTgt spid="89"/>
                                        </p:tgtEl>
                                        <p:attrNameLst>
                                          <p:attrName>style.visibility</p:attrName>
                                        </p:attrNameLst>
                                      </p:cBhvr>
                                      <p:to>
                                        <p:strVal val="visible"/>
                                      </p:to>
                                    </p:set>
                                    <p:animEffect transition="in" filter="fade">
                                      <p:cBhvr>
                                        <p:cTn id="47" dur="500"/>
                                        <p:tgtEl>
                                          <p:spTgt spid="8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nodeType="clickEffect">
                                  <p:stCondLst>
                                    <p:cond delay="0"/>
                                  </p:stCondLst>
                                  <p:childTnLst>
                                    <p:set>
                                      <p:cBhvr>
                                        <p:cTn id="51" dur="1" fill="hold">
                                          <p:stCondLst>
                                            <p:cond delay="0"/>
                                          </p:stCondLst>
                                        </p:cTn>
                                        <p:tgtEl>
                                          <p:spTgt spid="104"/>
                                        </p:tgtEl>
                                        <p:attrNameLst>
                                          <p:attrName>style.visibility</p:attrName>
                                        </p:attrNameLst>
                                      </p:cBhvr>
                                      <p:to>
                                        <p:strVal val="visible"/>
                                      </p:to>
                                    </p:set>
                                    <p:animEffect transition="in" filter="fade">
                                      <p:cBhvr>
                                        <p:cTn id="52"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p:txBody>
          <a:bodyPr/>
          <a:lstStyle/>
          <a:p>
            <a:pPr eaLnBrk="1" hangingPunct="1"/>
            <a:r>
              <a:rPr lang="en-US" altLang="en-US" smtClean="0"/>
              <a:t>Learning Bird Sounds</a:t>
            </a:r>
          </a:p>
        </p:txBody>
      </p:sp>
      <p:sp>
        <p:nvSpPr>
          <p:cNvPr id="7171" name="Rectangle 3"/>
          <p:cNvSpPr>
            <a:spLocks noGrp="1" noChangeArrowheads="1"/>
          </p:cNvSpPr>
          <p:nvPr>
            <p:ph type="body" sz="half" idx="4294967295"/>
          </p:nvPr>
        </p:nvSpPr>
        <p:spPr>
          <a:xfrm>
            <a:off x="863600" y="1474788"/>
            <a:ext cx="4724400" cy="4525962"/>
          </a:xfrm>
        </p:spPr>
        <p:txBody>
          <a:bodyPr/>
          <a:lstStyle/>
          <a:p>
            <a:pPr eaLnBrk="1" hangingPunct="1">
              <a:buFontTx/>
              <a:buNone/>
            </a:pPr>
            <a:r>
              <a:rPr lang="en-US" altLang="en-US" sz="2800" b="1" smtClean="0"/>
              <a:t>Listen to each bird’s sound and make notes about what you hear.</a:t>
            </a:r>
          </a:p>
          <a:p>
            <a:pPr eaLnBrk="1" hangingPunct="1">
              <a:buFontTx/>
              <a:buNone/>
            </a:pPr>
            <a:endParaRPr lang="en-US" altLang="en-US" sz="2800" b="1" smtClean="0"/>
          </a:p>
          <a:p>
            <a:pPr eaLnBrk="1" hangingPunct="1">
              <a:buFontTx/>
              <a:buNone/>
            </a:pPr>
            <a:r>
              <a:rPr lang="en-US" altLang="en-US" sz="2800" b="1" smtClean="0"/>
              <a:t>Is the sound sweet, raspy, fast, slow?</a:t>
            </a:r>
          </a:p>
          <a:p>
            <a:pPr eaLnBrk="1" hangingPunct="1">
              <a:buFontTx/>
              <a:buNone/>
            </a:pPr>
            <a:endParaRPr lang="en-US" altLang="en-US" sz="2800" b="1" smtClean="0"/>
          </a:p>
          <a:p>
            <a:pPr eaLnBrk="1" hangingPunct="1">
              <a:buFontTx/>
              <a:buNone/>
            </a:pPr>
            <a:r>
              <a:rPr lang="en-US" altLang="en-US" sz="2800" b="1" smtClean="0"/>
              <a:t>Use your notes to answer quiz questions.</a:t>
            </a:r>
          </a:p>
          <a:p>
            <a:pPr eaLnBrk="1" hangingPunct="1">
              <a:buFontTx/>
              <a:buNone/>
            </a:pPr>
            <a:endParaRPr lang="en-US" altLang="en-US" sz="2800" smtClean="0"/>
          </a:p>
        </p:txBody>
      </p:sp>
      <p:pic>
        <p:nvPicPr>
          <p:cNvPr id="7172" name="Picture 4" descr="j0097935"/>
          <p:cNvPicPr>
            <a:picLocks noChangeAspect="1" noChangeArrowheads="1"/>
          </p:cNvPicPr>
          <p:nvPr>
            <p:ph sz="quarter" idx="4294967295"/>
          </p:nvPr>
        </p:nvPicPr>
        <p:blipFill>
          <a:blip r:embed="rId3" cstate="print">
            <a:extLst>
              <a:ext uri="{28A0092B-C50C-407E-A947-70E740481C1C}">
                <a14:useLocalDpi xmlns:a14="http://schemas.microsoft.com/office/drawing/2010/main" val="0"/>
              </a:ext>
            </a:extLst>
          </a:blip>
          <a:srcRect/>
          <a:stretch>
            <a:fillRect/>
          </a:stretch>
        </p:blipFill>
        <p:spPr>
          <a:xfrm>
            <a:off x="7364413" y="2874963"/>
            <a:ext cx="1779587" cy="3017837"/>
          </a:xfrm>
          <a:noFill/>
        </p:spPr>
      </p:pic>
      <p:pic>
        <p:nvPicPr>
          <p:cNvPr id="7173" name="Picture 6" descr="en00501_"/>
          <p:cNvPicPr>
            <a:picLocks noChangeAspect="1" noChangeArrowheads="1"/>
          </p:cNvPicPr>
          <p:nvPr>
            <p:ph sz="quarter" idx="4294967295"/>
          </p:nvPr>
        </p:nvPicPr>
        <p:blipFill>
          <a:blip r:embed="rId4" cstate="print">
            <a:extLst>
              <a:ext uri="{28A0092B-C50C-407E-A947-70E740481C1C}">
                <a14:useLocalDpi xmlns:a14="http://schemas.microsoft.com/office/drawing/2010/main" val="0"/>
              </a:ext>
            </a:extLst>
          </a:blip>
          <a:srcRect/>
          <a:stretch>
            <a:fillRect/>
          </a:stretch>
        </p:blipFill>
        <p:spPr>
          <a:xfrm>
            <a:off x="6381750" y="2063750"/>
            <a:ext cx="1233488" cy="1212850"/>
          </a:xfrm>
          <a:noFill/>
        </p:spPr>
      </p:pic>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p:txBody>
          <a:bodyPr/>
          <a:lstStyle/>
          <a:p>
            <a:pPr eaLnBrk="1" hangingPunct="1"/>
            <a:r>
              <a:rPr lang="en-US" altLang="en-US" smtClean="0"/>
              <a:t>Example: Red-tailed Hawk</a:t>
            </a:r>
          </a:p>
        </p:txBody>
      </p:sp>
      <p:sp>
        <p:nvSpPr>
          <p:cNvPr id="8195" name="Text Box 10"/>
          <p:cNvSpPr txBox="1">
            <a:spLocks noChangeArrowheads="1"/>
          </p:cNvSpPr>
          <p:nvPr/>
        </p:nvSpPr>
        <p:spPr bwMode="auto">
          <a:xfrm>
            <a:off x="1398588" y="4810125"/>
            <a:ext cx="63595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a:t>Write on your paper something like: “Raspy Scream”</a:t>
            </a:r>
          </a:p>
        </p:txBody>
      </p:sp>
      <p:grpSp>
        <p:nvGrpSpPr>
          <p:cNvPr id="8196" name="Group 16"/>
          <p:cNvGrpSpPr>
            <a:grpSpLocks/>
          </p:cNvGrpSpPr>
          <p:nvPr/>
        </p:nvGrpSpPr>
        <p:grpSpPr bwMode="auto">
          <a:xfrm>
            <a:off x="2928938" y="1911350"/>
            <a:ext cx="2706687" cy="2714625"/>
            <a:chOff x="2234" y="1756"/>
            <a:chExt cx="1250" cy="1254"/>
          </a:xfrm>
        </p:grpSpPr>
        <p:pic>
          <p:nvPicPr>
            <p:cNvPr id="8198" name="Picture 17" descr="red_tailed_haw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7" y="1765"/>
              <a:ext cx="1245" cy="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Rectangle 18"/>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3" name="Red-TailedHawk.wma">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685800" y="41148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2"/>
          <p:cNvGrpSpPr>
            <a:grpSpLocks/>
          </p:cNvGrpSpPr>
          <p:nvPr/>
        </p:nvGrpSpPr>
        <p:grpSpPr bwMode="auto">
          <a:xfrm>
            <a:off x="901700" y="2787650"/>
            <a:ext cx="1989138" cy="1984375"/>
            <a:chOff x="568" y="1756"/>
            <a:chExt cx="1253" cy="1250"/>
          </a:xfrm>
        </p:grpSpPr>
        <p:pic>
          <p:nvPicPr>
            <p:cNvPr id="9231" name="Picture 3" descr="bluebird_cartoon_3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 y="1756"/>
              <a:ext cx="1248" cy="1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2" name="Rectangle 24"/>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9219" name="Group 31"/>
          <p:cNvGrpSpPr>
            <a:grpSpLocks/>
          </p:cNvGrpSpPr>
          <p:nvPr/>
        </p:nvGrpSpPr>
        <p:grpSpPr bwMode="auto">
          <a:xfrm>
            <a:off x="3546475" y="2787650"/>
            <a:ext cx="1984375" cy="1990725"/>
            <a:chOff x="2234" y="1756"/>
            <a:chExt cx="1250" cy="1254"/>
          </a:xfrm>
        </p:grpSpPr>
        <p:pic>
          <p:nvPicPr>
            <p:cNvPr id="9229" name="Picture 17" descr="red_tailed_haw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7" y="1765"/>
              <a:ext cx="1245" cy="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0" name="Rectangle 27"/>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9220" name="Group 8"/>
          <p:cNvGrpSpPr>
            <a:grpSpLocks/>
          </p:cNvGrpSpPr>
          <p:nvPr/>
        </p:nvGrpSpPr>
        <p:grpSpPr bwMode="auto">
          <a:xfrm>
            <a:off x="6192838" y="2787650"/>
            <a:ext cx="1987550" cy="1984375"/>
            <a:chOff x="3901" y="1756"/>
            <a:chExt cx="1252" cy="1250"/>
          </a:xfrm>
        </p:grpSpPr>
        <p:pic>
          <p:nvPicPr>
            <p:cNvPr id="9227" name="Picture 9" descr="roadrunner_cartoon_300_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3" y="1766"/>
              <a:ext cx="1250" cy="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8" name="Rectangle 30"/>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9221" name="Rectangle 2"/>
          <p:cNvSpPr>
            <a:spLocks noGrp="1" noChangeArrowheads="1"/>
          </p:cNvSpPr>
          <p:nvPr>
            <p:ph type="title" idx="4294967295"/>
          </p:nvPr>
        </p:nvSpPr>
        <p:spPr/>
        <p:txBody>
          <a:bodyPr/>
          <a:lstStyle/>
          <a:p>
            <a:pPr eaLnBrk="1" hangingPunct="1"/>
            <a:r>
              <a:rPr lang="en-US" altLang="en-US" smtClean="0"/>
              <a:t>Example Quiz:</a:t>
            </a:r>
          </a:p>
        </p:txBody>
      </p:sp>
      <p:sp>
        <p:nvSpPr>
          <p:cNvPr id="9222" name="Text Box 10"/>
          <p:cNvSpPr txBox="1">
            <a:spLocks noChangeArrowheads="1"/>
          </p:cNvSpPr>
          <p:nvPr/>
        </p:nvSpPr>
        <p:spPr bwMode="auto">
          <a:xfrm>
            <a:off x="2590800" y="1343025"/>
            <a:ext cx="411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sz="2400" b="0"/>
              <a:t>Which Bird Do you Hear? </a:t>
            </a:r>
          </a:p>
        </p:txBody>
      </p:sp>
      <p:sp>
        <p:nvSpPr>
          <p:cNvPr id="9223" name="Text Box 11"/>
          <p:cNvSpPr txBox="1">
            <a:spLocks noChangeArrowheads="1"/>
          </p:cNvSpPr>
          <p:nvPr/>
        </p:nvSpPr>
        <p:spPr bwMode="auto">
          <a:xfrm>
            <a:off x="882650" y="2095500"/>
            <a:ext cx="20224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a:pPr>
            <a:r>
              <a:rPr lang="en-US" altLang="en-US" b="0"/>
              <a:t>Yellow-beak Bluebird</a:t>
            </a:r>
          </a:p>
        </p:txBody>
      </p:sp>
      <p:sp>
        <p:nvSpPr>
          <p:cNvPr id="9224" name="Text Box 12"/>
          <p:cNvSpPr txBox="1">
            <a:spLocks noChangeArrowheads="1"/>
          </p:cNvSpPr>
          <p:nvPr/>
        </p:nvSpPr>
        <p:spPr bwMode="auto">
          <a:xfrm>
            <a:off x="3519488" y="2095500"/>
            <a:ext cx="2016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buFontTx/>
              <a:buAutoNum type="alphaUcPeriod" startAt="2"/>
            </a:pPr>
            <a:r>
              <a:rPr lang="en-US" altLang="en-US" b="0"/>
              <a:t>Red-tailed Hawk</a:t>
            </a:r>
          </a:p>
        </p:txBody>
      </p:sp>
      <p:sp>
        <p:nvSpPr>
          <p:cNvPr id="9225" name="Text Box 15"/>
          <p:cNvSpPr txBox="1">
            <a:spLocks noChangeArrowheads="1"/>
          </p:cNvSpPr>
          <p:nvPr/>
        </p:nvSpPr>
        <p:spPr bwMode="auto">
          <a:xfrm>
            <a:off x="6181725" y="2095500"/>
            <a:ext cx="20097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Roadrunner</a:t>
            </a:r>
          </a:p>
        </p:txBody>
      </p:sp>
      <p:pic>
        <p:nvPicPr>
          <p:cNvPr id="3" name="Red-TailedHawk.wma">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300038" y="52578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descr="en00389_"/>
          <p:cNvPicPr>
            <a:picLocks noChangeAspect="1" noChangeArrowheads="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a:xfrm>
            <a:off x="2759075" y="1985963"/>
            <a:ext cx="3200400" cy="2241550"/>
          </a:xfrm>
          <a:noFill/>
        </p:spPr>
      </p:pic>
      <p:sp>
        <p:nvSpPr>
          <p:cNvPr id="10243" name="TextBox 5"/>
          <p:cNvSpPr txBox="1">
            <a:spLocks noChangeArrowheads="1"/>
          </p:cNvSpPr>
          <p:nvPr/>
        </p:nvSpPr>
        <p:spPr bwMode="auto">
          <a:xfrm>
            <a:off x="749300" y="517525"/>
            <a:ext cx="72040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US" altLang="en-US" sz="2800"/>
              <a:t>We will learn all 10 birds and their songs </a:t>
            </a:r>
          </a:p>
          <a:p>
            <a:pPr algn="ctr" eaLnBrk="1" hangingPunct="1"/>
            <a:r>
              <a:rPr lang="en-US" altLang="en-US" sz="2800"/>
              <a:t>then have the quiz.</a:t>
            </a:r>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TotalTime>
  <Words>668</Words>
  <Application>Microsoft Office PowerPoint</Application>
  <PresentationFormat>On-screen Show (4:3)</PresentationFormat>
  <Paragraphs>168</Paragraphs>
  <Slides>35</Slides>
  <Notes>35</Notes>
  <HiddenSlides>0</HiddenSlides>
  <MMClips>21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Arial Unicode MS</vt:lpstr>
      <vt:lpstr>Verdana</vt:lpstr>
      <vt:lpstr>Default Design</vt:lpstr>
      <vt:lpstr>PowerPoint Presentation</vt:lpstr>
      <vt:lpstr>PowerPoint Presentation</vt:lpstr>
      <vt:lpstr>PowerPoint Presentation</vt:lpstr>
      <vt:lpstr>PowerPoint Presentation</vt:lpstr>
      <vt:lpstr>PowerPoint Presentation</vt:lpstr>
      <vt:lpstr>Learning Bird Sounds</vt:lpstr>
      <vt:lpstr>Example: Red-tailed Hawk</vt:lpstr>
      <vt:lpstr>Example Quiz:</vt:lpstr>
      <vt:lpstr>PowerPoint Presentation</vt:lpstr>
      <vt:lpstr>Gambel’s Quail</vt:lpstr>
      <vt:lpstr>Mourning Dove</vt:lpstr>
      <vt:lpstr>Anna’s Hummingbird</vt:lpstr>
      <vt:lpstr>Verdin</vt:lpstr>
      <vt:lpstr>Northern Mockingbird</vt:lpstr>
      <vt:lpstr>Abert’s Towhee</vt:lpstr>
      <vt:lpstr>Great-tailed Grackle</vt:lpstr>
      <vt:lpstr>House Finch</vt:lpstr>
      <vt:lpstr>House Sparrow</vt:lpstr>
      <vt:lpstr>Ready for the Quiz?</vt:lpstr>
      <vt:lpstr>Bird Song 1</vt:lpstr>
      <vt:lpstr>Bird Song 2</vt:lpstr>
      <vt:lpstr>Bird Song 3</vt:lpstr>
      <vt:lpstr>Bird Song 4</vt:lpstr>
      <vt:lpstr>Bird Song 5</vt:lpstr>
      <vt:lpstr>Bird Song 6</vt:lpstr>
      <vt:lpstr>Bird Song 7</vt:lpstr>
      <vt:lpstr>Bird Song 8</vt:lpstr>
      <vt:lpstr>Bird Song 9</vt:lpstr>
      <vt:lpstr>Bird Song 10</vt:lpstr>
      <vt:lpstr> Correct Your Quiz </vt:lpstr>
      <vt:lpstr>Try Listening Outside</vt:lpstr>
      <vt:lpstr>Learn More</vt:lpstr>
      <vt:lpstr>PowerPoint Presentation</vt:lpstr>
      <vt:lpstr>PowerPoint Presentation</vt:lpstr>
      <vt:lpstr>PowerPoint Presentation</vt:lpstr>
    </vt:vector>
  </TitlesOfParts>
  <Company>National Audubon Society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Wise, Cathy</cp:lastModifiedBy>
  <cp:revision>73</cp:revision>
  <dcterms:created xsi:type="dcterms:W3CDTF">2012-01-11T20:36:12Z</dcterms:created>
  <dcterms:modified xsi:type="dcterms:W3CDTF">2016-05-03T21:27:33Z</dcterms:modified>
</cp:coreProperties>
</file>